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79" r:id="rId3"/>
    <p:sldId id="300" r:id="rId4"/>
    <p:sldId id="302" r:id="rId5"/>
    <p:sldId id="298" r:id="rId6"/>
    <p:sldId id="297" r:id="rId7"/>
    <p:sldId id="301" r:id="rId8"/>
    <p:sldId id="299" r:id="rId9"/>
    <p:sldId id="303" r:id="rId10"/>
    <p:sldId id="305" r:id="rId11"/>
    <p:sldId id="309" r:id="rId12"/>
    <p:sldId id="307" r:id="rId13"/>
    <p:sldId id="308" r:id="rId14"/>
    <p:sldId id="312" r:id="rId15"/>
    <p:sldId id="310" r:id="rId16"/>
    <p:sldId id="306" r:id="rId17"/>
    <p:sldId id="311" r:id="rId18"/>
    <p:sldId id="314" r:id="rId19"/>
    <p:sldId id="31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  <p15:guide id="4" pos="2933" userDrawn="1">
          <p15:clr>
            <a:srgbClr val="A4A3A4"/>
          </p15:clr>
        </p15:guide>
        <p15:guide id="5" orient="horz" pos="3339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orient="horz" pos="210" userDrawn="1">
          <p15:clr>
            <a:srgbClr val="A4A3A4"/>
          </p15:clr>
        </p15:guide>
        <p15:guide id="8" orient="horz" pos="640" userDrawn="1">
          <p15:clr>
            <a:srgbClr val="A4A3A4"/>
          </p15:clr>
        </p15:guide>
        <p15:guide id="9" orient="horz" pos="14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4"/>
    <a:srgbClr val="F2F2F2"/>
    <a:srgbClr val="03B0EB"/>
    <a:srgbClr val="404040"/>
    <a:srgbClr val="909090"/>
    <a:srgbClr val="F7F7F7"/>
    <a:srgbClr val="EAEAEA"/>
    <a:srgbClr val="006DBF"/>
    <a:srgbClr val="172A4C"/>
    <a:srgbClr val="2543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76" autoAdjust="0"/>
    <p:restoredTop sz="94151" autoAdjust="0"/>
  </p:normalViewPr>
  <p:slideViewPr>
    <p:cSldViewPr showGuides="1">
      <p:cViewPr varScale="1">
        <p:scale>
          <a:sx n="114" d="100"/>
          <a:sy n="114" d="100"/>
        </p:scale>
        <p:origin x="-408" y="-96"/>
      </p:cViewPr>
      <p:guideLst>
        <p:guide orient="horz" pos="2160"/>
        <p:guide orient="horz" pos="2750"/>
        <p:guide orient="horz" pos="3339"/>
        <p:guide orient="horz" pos="3725"/>
        <p:guide orient="horz" pos="210"/>
        <p:guide orient="horz" pos="640"/>
        <p:guide orient="horz" pos="1412"/>
        <p:guide pos="3840"/>
        <p:guide pos="29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B0DDC-AC8E-4B44-94BE-0DB31417DA8B}" type="datetimeFigureOut">
              <a:rPr lang="zh-CN" altLang="en-US" smtClean="0"/>
              <a:pPr/>
              <a:t>2019/11/2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3B204-2278-4144-8217-113BCBC094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2778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4484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309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451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8394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074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12793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6437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34008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7091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5999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531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753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33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691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709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818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825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2905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3B204-2278-4144-8217-113BCBC094D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86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3512" y="219773"/>
            <a:ext cx="12205512" cy="6254267"/>
            <a:chOff x="-13512" y="219774"/>
            <a:chExt cx="9175164" cy="4701476"/>
          </a:xfrm>
        </p:grpSpPr>
        <p:sp>
          <p:nvSpPr>
            <p:cNvPr id="8" name="文本占位符 14"/>
            <p:cNvSpPr txBox="1">
              <a:spLocks/>
            </p:cNvSpPr>
            <p:nvPr/>
          </p:nvSpPr>
          <p:spPr>
            <a:xfrm>
              <a:off x="924642" y="230685"/>
              <a:ext cx="5425664" cy="45926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marL="0" indent="0">
                <a:buNone/>
                <a:defRPr sz="2400" b="1">
                  <a:latin typeface="+mn-lt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>
                  <a:solidFill>
                    <a:srgbClr val="40404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382662" y="219774"/>
              <a:ext cx="299875" cy="459265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558340" y="219774"/>
              <a:ext cx="299875" cy="459265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五边形 10"/>
            <p:cNvSpPr/>
            <p:nvPr/>
          </p:nvSpPr>
          <p:spPr>
            <a:xfrm>
              <a:off x="-13512" y="219774"/>
              <a:ext cx="485093" cy="459265"/>
            </a:xfrm>
            <a:prstGeom prst="homePlate">
              <a:avLst>
                <a:gd name="adj" fmla="val 30000"/>
              </a:avLst>
            </a:prstGeom>
            <a:solidFill>
              <a:srgbClr val="0070C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燕尾形 11"/>
            <p:cNvSpPr/>
            <p:nvPr/>
          </p:nvSpPr>
          <p:spPr>
            <a:xfrm>
              <a:off x="7107330" y="4559262"/>
              <a:ext cx="299875" cy="361565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7283008" y="4559262"/>
              <a:ext cx="299875" cy="361565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五边形 25"/>
            <p:cNvSpPr/>
            <p:nvPr/>
          </p:nvSpPr>
          <p:spPr>
            <a:xfrm>
              <a:off x="0" y="4559262"/>
              <a:ext cx="7196249" cy="361565"/>
            </a:xfrm>
            <a:custGeom>
              <a:avLst/>
              <a:gdLst/>
              <a:ahLst/>
              <a:cxnLst/>
              <a:rect l="l" t="t" r="r" b="b"/>
              <a:pathLst>
                <a:path w="7196249" h="644457">
                  <a:moveTo>
                    <a:pt x="0" y="0"/>
                  </a:moveTo>
                  <a:lnTo>
                    <a:pt x="6711156" y="0"/>
                  </a:lnTo>
                  <a:lnTo>
                    <a:pt x="6897138" y="0"/>
                  </a:lnTo>
                  <a:lnTo>
                    <a:pt x="7050721" y="0"/>
                  </a:lnTo>
                  <a:lnTo>
                    <a:pt x="7196249" y="322229"/>
                  </a:lnTo>
                  <a:lnTo>
                    <a:pt x="7050721" y="644457"/>
                  </a:lnTo>
                  <a:lnTo>
                    <a:pt x="6897138" y="644457"/>
                  </a:lnTo>
                  <a:lnTo>
                    <a:pt x="6711156" y="644457"/>
                  </a:lnTo>
                  <a:lnTo>
                    <a:pt x="0" y="644457"/>
                  </a:lnTo>
                  <a:close/>
                </a:path>
              </a:pathLst>
            </a:custGeom>
            <a:solidFill>
              <a:srgbClr val="0070C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燕尾形 15"/>
            <p:cNvSpPr/>
            <p:nvPr/>
          </p:nvSpPr>
          <p:spPr>
            <a:xfrm flipH="1">
              <a:off x="8465603" y="4559723"/>
              <a:ext cx="299875" cy="361527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 flipH="1">
              <a:off x="8289925" y="4559723"/>
              <a:ext cx="299875" cy="361527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五边形 17"/>
            <p:cNvSpPr/>
            <p:nvPr/>
          </p:nvSpPr>
          <p:spPr>
            <a:xfrm flipH="1">
              <a:off x="8676559" y="4559723"/>
              <a:ext cx="485093" cy="361527"/>
            </a:xfrm>
            <a:prstGeom prst="homePlate">
              <a:avLst>
                <a:gd name="adj" fmla="val 40539"/>
              </a:avLst>
            </a:prstGeom>
            <a:solidFill>
              <a:srgbClr val="0070C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9391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D9BE26-355D-4ED2-8FDB-31367D37BD87}" type="datetimeFigureOut">
              <a:rPr lang="zh-CN" altLang="en-US" smtClean="0"/>
              <a:pPr/>
              <a:t>2019/11/2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15F9A-9D7A-4F15-9CCF-93E9FDD791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45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D9BE26-355D-4ED2-8FDB-31367D37BD87}" type="datetimeFigureOut">
              <a:rPr lang="zh-CN" altLang="en-US" smtClean="0"/>
              <a:pPr/>
              <a:t>2019/11/2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15F9A-9D7A-4F15-9CCF-93E9FDD791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460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D9BE26-355D-4ED2-8FDB-31367D37BD87}" type="datetimeFigureOut">
              <a:rPr lang="zh-CN" altLang="en-US" smtClean="0"/>
              <a:pPr/>
              <a:t>2019/11/2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15F9A-9D7A-4F15-9CCF-93E9FDD791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134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D9BE26-355D-4ED2-8FDB-31367D37BD87}" type="datetimeFigureOut">
              <a:rPr lang="zh-CN" altLang="en-US" smtClean="0"/>
              <a:pPr/>
              <a:t>2019/11/2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15F9A-9D7A-4F15-9CCF-93E9FDD791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711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D9BE26-355D-4ED2-8FDB-31367D37BD87}" type="datetimeFigureOut">
              <a:rPr lang="zh-CN" altLang="en-US" smtClean="0"/>
              <a:pPr/>
              <a:t>2019/11/2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15F9A-9D7A-4F15-9CCF-93E9FDD791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565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D9BE26-355D-4ED2-8FDB-31367D37BD87}" type="datetimeFigureOut">
              <a:rPr lang="zh-CN" altLang="en-US" smtClean="0"/>
              <a:pPr/>
              <a:t>2019/11/2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15F9A-9D7A-4F15-9CCF-93E9FDD791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21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D9BE26-355D-4ED2-8FDB-31367D37BD87}" type="datetimeFigureOut">
              <a:rPr lang="zh-CN" altLang="en-US" smtClean="0"/>
              <a:pPr/>
              <a:t>2019/11/2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15F9A-9D7A-4F15-9CCF-93E9FDD791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709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D9BE26-355D-4ED2-8FDB-31367D37BD87}" type="datetimeFigureOut">
              <a:rPr lang="zh-CN" altLang="en-US" smtClean="0"/>
              <a:pPr/>
              <a:t>2019/11/2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15F9A-9D7A-4F15-9CCF-93E9FDD791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684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D9BE26-355D-4ED2-8FDB-31367D37BD87}" type="datetimeFigureOut">
              <a:rPr lang="zh-CN" altLang="en-US" smtClean="0"/>
              <a:pPr/>
              <a:t>2019/11/2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15F9A-9D7A-4F15-9CCF-93E9FDD791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824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D9BE26-355D-4ED2-8FDB-31367D37BD87}" type="datetimeFigureOut">
              <a:rPr lang="zh-CN" altLang="en-US" smtClean="0"/>
              <a:pPr/>
              <a:t>2019/11/2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15F9A-9D7A-4F15-9CCF-93E9FDD791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756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68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4E9CD35-B830-4838-8D64-DC37EE906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1FB16160-5572-4EB1-A47A-9AFD5E63EC2E}"/>
              </a:ext>
            </a:extLst>
          </p:cNvPr>
          <p:cNvSpPr txBox="1"/>
          <p:nvPr/>
        </p:nvSpPr>
        <p:spPr>
          <a:xfrm>
            <a:off x="2839616" y="2564904"/>
            <a:ext cx="5827236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gradFill>
                  <a:gsLst>
                    <a:gs pos="56000">
                      <a:srgbClr val="0070C4"/>
                    </a:gs>
                    <a:gs pos="100000">
                      <a:srgbClr val="03B0EB"/>
                    </a:gs>
                  </a:gsLst>
                  <a:lin ang="5400000" scaled="0"/>
                </a:gradFill>
                <a:latin typeface="思源黑体 CN Heavy" pitchFamily="34" charset="-122"/>
                <a:ea typeface="思源黑体 CN Heavy" pitchFamily="34" charset="-122"/>
              </a:rPr>
              <a:t>组织架构图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xmlns="" id="{1230BD36-B5AC-4BA7-9124-29A5E9669DC2}"/>
              </a:ext>
            </a:extLst>
          </p:cNvPr>
          <p:cNvSpPr txBox="1"/>
          <p:nvPr/>
        </p:nvSpPr>
        <p:spPr>
          <a:xfrm>
            <a:off x="8952099" y="2767502"/>
            <a:ext cx="2954655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4"/>
                </a:solidFill>
                <a:latin typeface="思源黑体 CN Heavy" pitchFamily="34" charset="-122"/>
                <a:ea typeface="思源黑体 CN Heavy" pitchFamily="34" charset="-122"/>
              </a:rPr>
              <a:t>请输入你的公司名称</a:t>
            </a:r>
            <a:endParaRPr lang="en-US" altLang="zh-CN" sz="2400" dirty="0">
              <a:solidFill>
                <a:srgbClr val="0070C4"/>
              </a:solidFill>
              <a:latin typeface="思源黑体 CN Heavy" pitchFamily="34" charset="-122"/>
              <a:ea typeface="思源黑体 CN Heavy" pitchFamily="34" charset="-122"/>
            </a:endParaRPr>
          </a:p>
          <a:p>
            <a:r>
              <a:rPr lang="en-US" altLang="zh-CN" sz="1200" spc="100" dirty="0">
                <a:solidFill>
                  <a:srgbClr val="0070C4"/>
                </a:solidFill>
                <a:latin typeface="思源黑体 CN Heavy" pitchFamily="34" charset="-122"/>
                <a:ea typeface="思源黑体 CN Heavy" pitchFamily="34" charset="-122"/>
              </a:rPr>
              <a:t>ADD YOUR COMPANY NAME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4120798D-34E6-45F4-AC23-986B83E3FC0B}"/>
              </a:ext>
            </a:extLst>
          </p:cNvPr>
          <p:cNvCxnSpPr/>
          <p:nvPr/>
        </p:nvCxnSpPr>
        <p:spPr>
          <a:xfrm>
            <a:off x="8821982" y="2740997"/>
            <a:ext cx="0" cy="1094364"/>
          </a:xfrm>
          <a:prstGeom prst="line">
            <a:avLst/>
          </a:prstGeom>
          <a:ln w="63500">
            <a:solidFill>
              <a:srgbClr val="0070C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6">
            <a:extLst>
              <a:ext uri="{FF2B5EF4-FFF2-40B4-BE49-F238E27FC236}">
                <a16:creationId xmlns:a16="http://schemas.microsoft.com/office/drawing/2014/main" xmlns="" id="{B83EAA46-0D31-4E75-9408-651CBBFDA9D0}"/>
              </a:ext>
            </a:extLst>
          </p:cNvPr>
          <p:cNvSpPr txBox="1"/>
          <p:nvPr/>
        </p:nvSpPr>
        <p:spPr>
          <a:xfrm>
            <a:off x="8914858" y="3508047"/>
            <a:ext cx="203132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0070C4"/>
                </a:solidFill>
                <a:latin typeface="思源黑体 CN Heavy" pitchFamily="34" charset="-122"/>
                <a:ea typeface="思源黑体 CN Heavy" pitchFamily="34" charset="-122"/>
              </a:rPr>
              <a:t>汇报</a:t>
            </a:r>
            <a:r>
              <a:rPr lang="zh-CN" altLang="en-US" sz="1400">
                <a:solidFill>
                  <a:srgbClr val="0070C4"/>
                </a:solidFill>
                <a:latin typeface="思源黑体 CN Heavy" pitchFamily="34" charset="-122"/>
                <a:ea typeface="思源黑体 CN Heavy" pitchFamily="34" charset="-122"/>
              </a:rPr>
              <a:t>人</a:t>
            </a:r>
            <a:r>
              <a:rPr lang="zh-CN" altLang="en-US" sz="1400" smtClean="0">
                <a:solidFill>
                  <a:srgbClr val="0070C4"/>
                </a:solidFill>
                <a:latin typeface="思源黑体 CN Heavy" pitchFamily="34" charset="-122"/>
                <a:ea typeface="思源黑体 CN Heavy" pitchFamily="34" charset="-122"/>
              </a:rPr>
              <a:t>： 部门</a:t>
            </a:r>
            <a:r>
              <a:rPr lang="zh-CN" altLang="en-US" sz="1400" dirty="0">
                <a:solidFill>
                  <a:srgbClr val="0070C4"/>
                </a:solidFill>
                <a:latin typeface="思源黑体 CN Heavy" pitchFamily="34" charset="-122"/>
                <a:ea typeface="思源黑体 CN Heavy" pitchFamily="34" charset="-122"/>
              </a:rPr>
              <a:t>：人事部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A06A015A-83E7-42F5-9C68-8A746E1D7B66}"/>
              </a:ext>
            </a:extLst>
          </p:cNvPr>
          <p:cNvGrpSpPr/>
          <p:nvPr/>
        </p:nvGrpSpPr>
        <p:grpSpPr>
          <a:xfrm>
            <a:off x="598874" y="2415446"/>
            <a:ext cx="1641870" cy="1588979"/>
            <a:chOff x="155564" y="4838626"/>
            <a:chExt cx="1398686" cy="1398686"/>
          </a:xfrm>
        </p:grpSpPr>
        <p:sp>
          <p:nvSpPr>
            <p:cNvPr id="23" name="菱形 22">
              <a:extLst>
                <a:ext uri="{FF2B5EF4-FFF2-40B4-BE49-F238E27FC236}">
                  <a16:creationId xmlns:a16="http://schemas.microsoft.com/office/drawing/2014/main" xmlns="" id="{52856738-642F-4225-9540-C789BCEF3957}"/>
                </a:ext>
              </a:extLst>
            </p:cNvPr>
            <p:cNvSpPr/>
            <p:nvPr/>
          </p:nvSpPr>
          <p:spPr>
            <a:xfrm>
              <a:off x="155564" y="4838626"/>
              <a:ext cx="1398686" cy="1398686"/>
            </a:xfrm>
            <a:prstGeom prst="diamond">
              <a:avLst/>
            </a:prstGeom>
            <a:solidFill>
              <a:srgbClr val="007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B5E8B19F-8404-43D2-A1DF-C1C548260E37}"/>
                </a:ext>
              </a:extLst>
            </p:cNvPr>
            <p:cNvSpPr txBox="1"/>
            <p:nvPr/>
          </p:nvSpPr>
          <p:spPr>
            <a:xfrm>
              <a:off x="473639" y="5113605"/>
              <a:ext cx="995697" cy="8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</a:rPr>
                <a:t>熊猫办公</a:t>
              </a:r>
            </a:p>
          </p:txBody>
        </p:sp>
      </p:grpSp>
      <p:pic>
        <p:nvPicPr>
          <p:cNvPr id="8" name="夏天">
            <a:hlinkClick r:id="" action="ppaction://media"/>
            <a:extLst>
              <a:ext uri="{FF2B5EF4-FFF2-40B4-BE49-F238E27FC236}">
                <a16:creationId xmlns:a16="http://schemas.microsoft.com/office/drawing/2014/main" xmlns="" id="{D0D79407-8E2E-4EF9-B16D-E31D28CB56C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135595" y="-9130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6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3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6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5230DEC-3F21-4AC6-8EF3-4F7F39B426FD}"/>
              </a:ext>
            </a:extLst>
          </p:cNvPr>
          <p:cNvGrpSpPr/>
          <p:nvPr/>
        </p:nvGrpSpPr>
        <p:grpSpPr>
          <a:xfrm>
            <a:off x="1145369" y="1433137"/>
            <a:ext cx="9908953" cy="4751886"/>
            <a:chOff x="1145369" y="1433137"/>
            <a:chExt cx="9908953" cy="475188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47DCA82B-359C-4DED-96BF-CAA79D012511}"/>
                </a:ext>
              </a:extLst>
            </p:cNvPr>
            <p:cNvGrpSpPr/>
            <p:nvPr/>
          </p:nvGrpSpPr>
          <p:grpSpPr>
            <a:xfrm flipV="1">
              <a:off x="1846124" y="4448972"/>
              <a:ext cx="8507444" cy="73462"/>
              <a:chOff x="1846124" y="3044827"/>
              <a:chExt cx="8507444" cy="73462"/>
            </a:xfrm>
          </p:grpSpPr>
          <p:cxnSp>
            <p:nvCxnSpPr>
              <p:cNvPr id="49" name="肘形连接符 49">
                <a:extLst>
                  <a:ext uri="{FF2B5EF4-FFF2-40B4-BE49-F238E27FC236}">
                    <a16:creationId xmlns:a16="http://schemas.microsoft.com/office/drawing/2014/main" xmlns="" id="{1FE1A8CD-E262-422C-A8DB-7B36B584191B}"/>
                  </a:ext>
                </a:extLst>
              </p:cNvPr>
              <p:cNvCxnSpPr/>
              <p:nvPr/>
            </p:nvCxnSpPr>
            <p:spPr>
              <a:xfrm rot="16200000" flipH="1">
                <a:off x="6066289" y="-1168989"/>
                <a:ext cx="67113" cy="8507444"/>
              </a:xfrm>
              <a:prstGeom prst="bentConnector3">
                <a:avLst>
                  <a:gd name="adj1" fmla="val -1355800"/>
                </a:avLst>
              </a:prstGeom>
              <a:ln w="25400">
                <a:solidFill>
                  <a:schemeClr val="bg1">
                    <a:lumMod val="75000"/>
                  </a:schemeClr>
                </a:solidFill>
                <a:prstDash val="sysDash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肘形连接符 50">
                <a:extLst>
                  <a:ext uri="{FF2B5EF4-FFF2-40B4-BE49-F238E27FC236}">
                    <a16:creationId xmlns:a16="http://schemas.microsoft.com/office/drawing/2014/main" xmlns="" id="{036E5D58-A38A-4669-8F81-7DCA009D56EF}"/>
                  </a:ext>
                </a:extLst>
              </p:cNvPr>
              <p:cNvCxnSpPr/>
              <p:nvPr/>
            </p:nvCxnSpPr>
            <p:spPr>
              <a:xfrm rot="5400000" flipH="1" flipV="1">
                <a:off x="6099846" y="924316"/>
                <a:ext cx="12700" cy="4253722"/>
              </a:xfrm>
              <a:prstGeom prst="bentConnector3">
                <a:avLst>
                  <a:gd name="adj1" fmla="val 7185717"/>
                </a:avLst>
              </a:prstGeom>
              <a:ln w="25400">
                <a:solidFill>
                  <a:schemeClr val="bg1">
                    <a:lumMod val="75000"/>
                  </a:schemeClr>
                </a:solidFill>
                <a:prstDash val="sysDash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890032F5-DAB5-4C96-BAB0-33946B48C93C}"/>
                </a:ext>
              </a:extLst>
            </p:cNvPr>
            <p:cNvGrpSpPr/>
            <p:nvPr/>
          </p:nvGrpSpPr>
          <p:grpSpPr>
            <a:xfrm>
              <a:off x="1846124" y="3101977"/>
              <a:ext cx="8507444" cy="73462"/>
              <a:chOff x="1846124" y="3044827"/>
              <a:chExt cx="8507444" cy="73462"/>
            </a:xfrm>
          </p:grpSpPr>
          <p:cxnSp>
            <p:nvCxnSpPr>
              <p:cNvPr id="47" name="肘形连接符 39">
                <a:extLst>
                  <a:ext uri="{FF2B5EF4-FFF2-40B4-BE49-F238E27FC236}">
                    <a16:creationId xmlns:a16="http://schemas.microsoft.com/office/drawing/2014/main" xmlns="" id="{17DF3914-2E24-4EFC-A738-2216AD867761}"/>
                  </a:ext>
                </a:extLst>
              </p:cNvPr>
              <p:cNvCxnSpPr/>
              <p:nvPr/>
            </p:nvCxnSpPr>
            <p:spPr>
              <a:xfrm rot="16200000" flipH="1">
                <a:off x="6066289" y="-1168989"/>
                <a:ext cx="67113" cy="8507444"/>
              </a:xfrm>
              <a:prstGeom prst="bentConnector3">
                <a:avLst>
                  <a:gd name="adj1" fmla="val -1355800"/>
                </a:avLst>
              </a:prstGeom>
              <a:ln w="25400">
                <a:solidFill>
                  <a:schemeClr val="bg1">
                    <a:lumMod val="75000"/>
                  </a:schemeClr>
                </a:solidFill>
                <a:prstDash val="sysDash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肘形连接符 42">
                <a:extLst>
                  <a:ext uri="{FF2B5EF4-FFF2-40B4-BE49-F238E27FC236}">
                    <a16:creationId xmlns:a16="http://schemas.microsoft.com/office/drawing/2014/main" xmlns="" id="{C45EA741-5DCF-4768-BC97-D1FB4B6F0B46}"/>
                  </a:ext>
                </a:extLst>
              </p:cNvPr>
              <p:cNvCxnSpPr>
                <a:stCxn id="41" idx="0"/>
                <a:endCxn id="33" idx="0"/>
              </p:cNvCxnSpPr>
              <p:nvPr/>
            </p:nvCxnSpPr>
            <p:spPr>
              <a:xfrm rot="5400000" flipH="1" flipV="1">
                <a:off x="6099846" y="924316"/>
                <a:ext cx="12700" cy="4253722"/>
              </a:xfrm>
              <a:prstGeom prst="bentConnector3">
                <a:avLst>
                  <a:gd name="adj1" fmla="val 1800000"/>
                </a:avLst>
              </a:prstGeom>
              <a:ln w="25400">
                <a:solidFill>
                  <a:schemeClr val="bg1">
                    <a:lumMod val="75000"/>
                  </a:schemeClr>
                </a:solidFill>
                <a:prstDash val="sysDash"/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E3AB7063-09BC-45A0-AA05-E22C8F835F83}"/>
                </a:ext>
              </a:extLst>
            </p:cNvPr>
            <p:cNvCxnSpPr/>
            <p:nvPr/>
          </p:nvCxnSpPr>
          <p:spPr>
            <a:xfrm>
              <a:off x="6097530" y="2405738"/>
              <a:ext cx="0" cy="248075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F1DA0041-029B-4BA5-9DDD-A076F2EE1F61}"/>
                </a:ext>
              </a:extLst>
            </p:cNvPr>
            <p:cNvGrpSpPr/>
            <p:nvPr/>
          </p:nvGrpSpPr>
          <p:grpSpPr>
            <a:xfrm>
              <a:off x="1145369" y="3108327"/>
              <a:ext cx="1401510" cy="1401506"/>
              <a:chOff x="2156549" y="2881916"/>
              <a:chExt cx="2249915" cy="2249913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xmlns="" id="{1E663868-8FF6-433A-8FDC-A2455C1FAA4E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xmlns="" id="{E6387A33-10A0-4773-B876-5B782DBF3D06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xmlns="" id="{D522F586-7A81-4078-AF62-D7968A26E313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="" id="{D0E0B092-7AB0-4233-BC20-60BBAF1211FC}"/>
                  </a:ext>
                </a:extLst>
              </p:cNvPr>
              <p:cNvSpPr txBox="1"/>
              <p:nvPr/>
            </p:nvSpPr>
            <p:spPr>
              <a:xfrm>
                <a:off x="2538232" y="3347766"/>
                <a:ext cx="1479112" cy="133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6F0E64A6-A235-446C-804A-7709A1E73F62}"/>
                </a:ext>
              </a:extLst>
            </p:cNvPr>
            <p:cNvGrpSpPr/>
            <p:nvPr/>
          </p:nvGrpSpPr>
          <p:grpSpPr>
            <a:xfrm>
              <a:off x="3272230" y="3108327"/>
              <a:ext cx="1401510" cy="1401506"/>
              <a:chOff x="2156549" y="2881916"/>
              <a:chExt cx="2249915" cy="2249913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xmlns="" id="{E49BE6C7-ADDA-450A-9303-511B50F442AB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xmlns="" id="{1307B317-E218-4834-995E-1B79E807C16D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xmlns="" id="{4FFB97C3-0436-4B3C-B97C-9A323DCE66B4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="" id="{2310D0D3-CC0A-4DC9-897A-3D8A0FC6712A}"/>
                  </a:ext>
                </a:extLst>
              </p:cNvPr>
              <p:cNvSpPr txBox="1"/>
              <p:nvPr/>
            </p:nvSpPr>
            <p:spPr>
              <a:xfrm>
                <a:off x="2538232" y="3347766"/>
                <a:ext cx="1479112" cy="133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1FD0AB38-4D2B-4362-8573-9AC2064EC785}"/>
                </a:ext>
              </a:extLst>
            </p:cNvPr>
            <p:cNvGrpSpPr/>
            <p:nvPr/>
          </p:nvGrpSpPr>
          <p:grpSpPr>
            <a:xfrm>
              <a:off x="5399091" y="3108327"/>
              <a:ext cx="1401510" cy="1401506"/>
              <a:chOff x="2156549" y="2881916"/>
              <a:chExt cx="2249915" cy="2249913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xmlns="" id="{90677EEF-F0E2-4607-B0FA-9C2F9647E9F2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xmlns="" id="{99CDAE05-F628-4F29-BD3F-D1385DACFC5D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xmlns="" id="{785874A7-A01B-4240-9E76-FA433805072B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CB303AE1-4162-4767-8B27-B18F528C499F}"/>
                  </a:ext>
                </a:extLst>
              </p:cNvPr>
              <p:cNvSpPr txBox="1"/>
              <p:nvPr/>
            </p:nvSpPr>
            <p:spPr>
              <a:xfrm>
                <a:off x="2538232" y="3347766"/>
                <a:ext cx="1479112" cy="133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9CF1CAAF-4E59-462D-B698-01959B75ADA6}"/>
                </a:ext>
              </a:extLst>
            </p:cNvPr>
            <p:cNvGrpSpPr/>
            <p:nvPr/>
          </p:nvGrpSpPr>
          <p:grpSpPr>
            <a:xfrm>
              <a:off x="7525952" y="3108327"/>
              <a:ext cx="1401510" cy="1401506"/>
              <a:chOff x="2156549" y="2881916"/>
              <a:chExt cx="2249915" cy="2249913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xmlns="" id="{677A1C02-F5DF-4209-92CA-C12923769A2C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xmlns="" id="{D522F79C-9407-436B-A3B5-62666CD15EEC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xmlns="" id="{E72B4409-78D8-41F2-A058-FEBBC599C728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id="{AADD3E94-6C99-4066-95E4-27C9BB17DFFA}"/>
                  </a:ext>
                </a:extLst>
              </p:cNvPr>
              <p:cNvSpPr txBox="1"/>
              <p:nvPr/>
            </p:nvSpPr>
            <p:spPr>
              <a:xfrm>
                <a:off x="2538232" y="3347766"/>
                <a:ext cx="1479112" cy="133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70291024-F807-4CEC-B0AA-D408641C754E}"/>
                </a:ext>
              </a:extLst>
            </p:cNvPr>
            <p:cNvGrpSpPr/>
            <p:nvPr/>
          </p:nvGrpSpPr>
          <p:grpSpPr>
            <a:xfrm>
              <a:off x="9652812" y="3108327"/>
              <a:ext cx="1401510" cy="1401506"/>
              <a:chOff x="2156549" y="2881916"/>
              <a:chExt cx="2249915" cy="2249913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xmlns="" id="{9E96B28C-B555-4BB7-ACB2-C66DD98D4ED9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xmlns="" id="{B00E6E1E-198D-4A05-9FD7-A4C0ACEEFD00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xmlns="" id="{BB9AB2F1-320B-4E60-A04A-078983FCBB47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D86FD9E4-972C-4F93-9303-D8D8B6F01804}"/>
                  </a:ext>
                </a:extLst>
              </p:cNvPr>
              <p:cNvSpPr txBox="1"/>
              <p:nvPr/>
            </p:nvSpPr>
            <p:spPr>
              <a:xfrm>
                <a:off x="2538232" y="3347766"/>
                <a:ext cx="1479112" cy="133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24BDA37B-8775-49DD-8D01-1ADE7D10E085}"/>
                </a:ext>
              </a:extLst>
            </p:cNvPr>
            <p:cNvGrpSpPr/>
            <p:nvPr/>
          </p:nvGrpSpPr>
          <p:grpSpPr>
            <a:xfrm>
              <a:off x="5399091" y="1433137"/>
              <a:ext cx="1401510" cy="1401506"/>
              <a:chOff x="2156549" y="2881916"/>
              <a:chExt cx="2249915" cy="2249913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xmlns="" id="{0C28D8DC-4FA1-4DD8-9CF8-83DB4DBEE6A5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xmlns="" id="{FA3C9E04-D80F-4CA5-9595-20FAF2437508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xmlns="" id="{CF1FD9E1-CF97-45B7-8E0D-8DD6C89F028F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5151703D-730F-4D91-820B-B5011AF42234}"/>
                  </a:ext>
                </a:extLst>
              </p:cNvPr>
              <p:cNvSpPr txBox="1"/>
              <p:nvPr/>
            </p:nvSpPr>
            <p:spPr>
              <a:xfrm>
                <a:off x="2538232" y="3347766"/>
                <a:ext cx="1479112" cy="133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8B85B59D-7196-4564-839D-AAD56A4CD9C6}"/>
                </a:ext>
              </a:extLst>
            </p:cNvPr>
            <p:cNvGrpSpPr/>
            <p:nvPr/>
          </p:nvGrpSpPr>
          <p:grpSpPr>
            <a:xfrm>
              <a:off x="5399091" y="4783517"/>
              <a:ext cx="1401510" cy="1401506"/>
              <a:chOff x="2156549" y="2881916"/>
              <a:chExt cx="2249915" cy="2249913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xmlns="" id="{217410A3-05C5-45A5-BBAF-72304677AA4B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xmlns="" id="{E9951365-C125-4B7B-ACAB-1162D368CE38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xmlns="" id="{A5CDAD78-C03C-4D07-A07E-B9153139AFCB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BD1ED0CF-EDD9-4111-A763-A645D7BA6371}"/>
                  </a:ext>
                </a:extLst>
              </p:cNvPr>
              <p:cNvSpPr txBox="1"/>
              <p:nvPr/>
            </p:nvSpPr>
            <p:spPr>
              <a:xfrm>
                <a:off x="2538232" y="3347766"/>
                <a:ext cx="1479112" cy="133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74396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AFFEE9A-6C9E-449D-A269-FED7CE75B97B}"/>
              </a:ext>
            </a:extLst>
          </p:cNvPr>
          <p:cNvGrpSpPr/>
          <p:nvPr/>
        </p:nvGrpSpPr>
        <p:grpSpPr>
          <a:xfrm>
            <a:off x="1103029" y="1456270"/>
            <a:ext cx="9985942" cy="4839809"/>
            <a:chOff x="1088375" y="1427989"/>
            <a:chExt cx="9985942" cy="483980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6DA2CB4F-F71B-4867-8F21-44B34E448047}"/>
                </a:ext>
              </a:extLst>
            </p:cNvPr>
            <p:cNvGrpSpPr/>
            <p:nvPr/>
          </p:nvGrpSpPr>
          <p:grpSpPr>
            <a:xfrm>
              <a:off x="3190244" y="1948048"/>
              <a:ext cx="6222758" cy="3591898"/>
              <a:chOff x="3190244" y="1948048"/>
              <a:chExt cx="6222758" cy="3591898"/>
            </a:xfrm>
          </p:grpSpPr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xmlns="" id="{69BADF21-0B76-46A8-A14A-7AE9A9F160B9}"/>
                  </a:ext>
                </a:extLst>
              </p:cNvPr>
              <p:cNvCxnSpPr/>
              <p:nvPr/>
            </p:nvCxnSpPr>
            <p:spPr>
              <a:xfrm>
                <a:off x="3190244" y="3340100"/>
                <a:ext cx="2175051" cy="27824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xmlns="" id="{F09446CE-C5AF-45A3-903C-FA9043BB3873}"/>
                  </a:ext>
                </a:extLst>
              </p:cNvPr>
              <p:cNvCxnSpPr/>
              <p:nvPr/>
            </p:nvCxnSpPr>
            <p:spPr>
              <a:xfrm>
                <a:off x="4621219" y="2021695"/>
                <a:ext cx="1055681" cy="1205699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xmlns="" id="{C0153AEE-70EF-4458-B6FE-DE0BE77377EA}"/>
                  </a:ext>
                </a:extLst>
              </p:cNvPr>
              <p:cNvCxnSpPr/>
              <p:nvPr/>
            </p:nvCxnSpPr>
            <p:spPr>
              <a:xfrm flipH="1">
                <a:off x="6603623" y="1948048"/>
                <a:ext cx="1032636" cy="1286134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xmlns="" id="{F89A186C-BCA3-4A58-9189-A7394B356766}"/>
                  </a:ext>
                </a:extLst>
              </p:cNvPr>
              <p:cNvCxnSpPr/>
              <p:nvPr/>
            </p:nvCxnSpPr>
            <p:spPr>
              <a:xfrm flipH="1">
                <a:off x="6716878" y="2847093"/>
                <a:ext cx="2696124" cy="77124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xmlns="" id="{0889E01A-52A1-4B19-89E5-E107B7D1D425}"/>
                  </a:ext>
                </a:extLst>
              </p:cNvPr>
              <p:cNvCxnSpPr/>
              <p:nvPr/>
            </p:nvCxnSpPr>
            <p:spPr>
              <a:xfrm flipH="1" flipV="1">
                <a:off x="6536682" y="4025923"/>
                <a:ext cx="2193950" cy="700473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xmlns="" id="{156895F0-3829-47B7-88DF-D34CC0F0F966}"/>
                  </a:ext>
                </a:extLst>
              </p:cNvPr>
              <p:cNvCxnSpPr/>
              <p:nvPr/>
            </p:nvCxnSpPr>
            <p:spPr>
              <a:xfrm>
                <a:off x="6243268" y="3879208"/>
                <a:ext cx="939895" cy="1660738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xmlns="" id="{74878B9A-0D20-4CB1-98B2-2AE9146F2595}"/>
                  </a:ext>
                </a:extLst>
              </p:cNvPr>
              <p:cNvCxnSpPr/>
              <p:nvPr/>
            </p:nvCxnSpPr>
            <p:spPr>
              <a:xfrm flipV="1">
                <a:off x="4049706" y="4146540"/>
                <a:ext cx="1429104" cy="1023138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24D769B1-561F-49DB-A347-2D2FE22D6F21}"/>
                </a:ext>
              </a:extLst>
            </p:cNvPr>
            <p:cNvGrpSpPr/>
            <p:nvPr/>
          </p:nvGrpSpPr>
          <p:grpSpPr>
            <a:xfrm>
              <a:off x="4990067" y="2683431"/>
              <a:ext cx="2211866" cy="2211864"/>
              <a:chOff x="2156549" y="2881916"/>
              <a:chExt cx="2249915" cy="2249913"/>
            </a:xfrm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xmlns="" id="{88D0F388-CA20-4E4A-B54B-D5327D5B0E8A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xmlns="" id="{ABA58B60-6531-4B86-83B3-B3D73B7A33CC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xmlns="" id="{516E585D-69A3-4B76-80EC-B0BD8277B61E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</p:grp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xmlns="" id="{AE0A8ECF-FB3B-4A9A-9BDE-2F08F90712E3}"/>
                  </a:ext>
                </a:extLst>
              </p:cNvPr>
              <p:cNvSpPr txBox="1"/>
              <p:nvPr/>
            </p:nvSpPr>
            <p:spPr>
              <a:xfrm>
                <a:off x="2538232" y="3435236"/>
                <a:ext cx="1479113" cy="114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3600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sz="36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3600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39380E2B-0102-4FB2-9E11-74081FEB5F27}"/>
                </a:ext>
              </a:extLst>
            </p:cNvPr>
            <p:cNvGrpSpPr/>
            <p:nvPr/>
          </p:nvGrpSpPr>
          <p:grpSpPr>
            <a:xfrm>
              <a:off x="1914520" y="2425739"/>
              <a:ext cx="1542496" cy="1542494"/>
              <a:chOff x="2156549" y="2881916"/>
              <a:chExt cx="2249915" cy="2249913"/>
            </a:xfrm>
          </p:grpSpPr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xmlns="" id="{BB997DD9-B411-4662-9A2B-9EEA4067B955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xmlns="" id="{B54403FD-5002-4101-8107-7ED888CD804D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xmlns="" id="{EC5F1A47-5E64-4EA3-AAA6-B47B5783EC6B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xmlns="" id="{804630B9-7762-467A-B31A-D1E143707BA8}"/>
                  </a:ext>
                </a:extLst>
              </p:cNvPr>
              <p:cNvSpPr txBox="1"/>
              <p:nvPr/>
            </p:nvSpPr>
            <p:spPr>
              <a:xfrm>
                <a:off x="2538232" y="3435236"/>
                <a:ext cx="1479113" cy="107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6DB4BAB1-84AA-4474-A3E4-521F84865FD7}"/>
                </a:ext>
              </a:extLst>
            </p:cNvPr>
            <p:cNvGrpSpPr/>
            <p:nvPr/>
          </p:nvGrpSpPr>
          <p:grpSpPr>
            <a:xfrm>
              <a:off x="4012168" y="1465878"/>
              <a:ext cx="1111636" cy="1111635"/>
              <a:chOff x="2156549" y="2881916"/>
              <a:chExt cx="2249915" cy="2249913"/>
            </a:xfrm>
          </p:grpSpPr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xmlns="" id="{B4D5D48E-380E-4E45-A828-85B7E4AFA518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68" name="椭圆 67">
                  <a:extLst>
                    <a:ext uri="{FF2B5EF4-FFF2-40B4-BE49-F238E27FC236}">
                      <a16:creationId xmlns:a16="http://schemas.microsoft.com/office/drawing/2014/main" xmlns="" id="{266F510E-F234-4AFC-903A-77F90E999230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xmlns="" id="{C530EA1A-CC0E-41DB-8D2F-D6613A9FAA83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xmlns="" id="{B5ED9933-A0CD-48CA-81F5-B3FD0C7F893E}"/>
                  </a:ext>
                </a:extLst>
              </p:cNvPr>
              <p:cNvSpPr txBox="1"/>
              <p:nvPr/>
            </p:nvSpPr>
            <p:spPr>
              <a:xfrm>
                <a:off x="2538233" y="3358123"/>
                <a:ext cx="1479113" cy="1308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C6DCF61C-85A6-4D8E-962A-A6AB1D1140AA}"/>
                </a:ext>
              </a:extLst>
            </p:cNvPr>
            <p:cNvGrpSpPr/>
            <p:nvPr/>
          </p:nvGrpSpPr>
          <p:grpSpPr>
            <a:xfrm>
              <a:off x="3509583" y="4597456"/>
              <a:ext cx="1111636" cy="1111635"/>
              <a:chOff x="2156549" y="2881916"/>
              <a:chExt cx="2249915" cy="2249913"/>
            </a:xfrm>
          </p:grpSpPr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xmlns="" id="{3DFCADE5-01F0-4F6C-A62E-3AACCD4F5AC4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xmlns="" id="{E2C86B73-5F76-4502-AD23-7FF530CC4609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xmlns="" id="{FCFDD823-5495-4EC7-9A56-12EECCC795CE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xmlns="" id="{99C1B70B-4154-4989-BE58-A370105A5A82}"/>
                  </a:ext>
                </a:extLst>
              </p:cNvPr>
              <p:cNvSpPr txBox="1"/>
              <p:nvPr/>
            </p:nvSpPr>
            <p:spPr>
              <a:xfrm>
                <a:off x="2538233" y="3409532"/>
                <a:ext cx="1479113" cy="1308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BF3DB57E-35CC-4730-881A-9D3EDD9AD1E5}"/>
                </a:ext>
              </a:extLst>
            </p:cNvPr>
            <p:cNvGrpSpPr/>
            <p:nvPr/>
          </p:nvGrpSpPr>
          <p:grpSpPr>
            <a:xfrm>
              <a:off x="7227123" y="1445771"/>
              <a:ext cx="951677" cy="951676"/>
              <a:chOff x="2156549" y="2881916"/>
              <a:chExt cx="2249915" cy="2249913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xmlns="" id="{2D737B63-3FDC-43B4-AD5D-389E3A77F4AA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xmlns="" id="{61E5A86E-7C66-460C-8C4D-A5A43D7D9C86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/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xmlns="" id="{0C179CCA-8550-43B4-97A1-74E44A371A49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/>
                </a:p>
              </p:txBody>
            </p:sp>
          </p:grp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id="{50C838B0-3F1F-4CA7-A770-7D097A2EC817}"/>
                  </a:ext>
                </a:extLst>
              </p:cNvPr>
              <p:cNvSpPr txBox="1"/>
              <p:nvPr/>
            </p:nvSpPr>
            <p:spPr>
              <a:xfrm>
                <a:off x="2538233" y="3375186"/>
                <a:ext cx="1479112" cy="123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sz="1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007EFA59-46F0-4C54-B238-E15B7DAB6628}"/>
                </a:ext>
              </a:extLst>
            </p:cNvPr>
            <p:cNvGrpSpPr/>
            <p:nvPr/>
          </p:nvGrpSpPr>
          <p:grpSpPr>
            <a:xfrm>
              <a:off x="8836551" y="2075846"/>
              <a:ext cx="1542496" cy="1542494"/>
              <a:chOff x="2156549" y="2881916"/>
              <a:chExt cx="2249915" cy="2249913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xmlns="" id="{E9EBDE21-E6B3-4985-A42B-59FB6FAA328C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xmlns="" id="{87346A11-2782-4AE8-AC49-C3453C94F4E6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xmlns="" id="{DE72EFFC-56CA-47B9-9209-536F88B44038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xmlns="" id="{48C4E1A9-11FB-4709-AF89-8B0981CF1A8A}"/>
                  </a:ext>
                </a:extLst>
              </p:cNvPr>
              <p:cNvSpPr txBox="1"/>
              <p:nvPr/>
            </p:nvSpPr>
            <p:spPr>
              <a:xfrm>
                <a:off x="2538232" y="3435236"/>
                <a:ext cx="1479113" cy="107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C8D4422E-8D30-40C2-96D4-B9784649CAF5}"/>
                </a:ext>
              </a:extLst>
            </p:cNvPr>
            <p:cNvGrpSpPr/>
            <p:nvPr/>
          </p:nvGrpSpPr>
          <p:grpSpPr>
            <a:xfrm>
              <a:off x="8354598" y="4233559"/>
              <a:ext cx="1111636" cy="1111635"/>
              <a:chOff x="2156549" y="2881916"/>
              <a:chExt cx="2249915" cy="2249913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xmlns="" id="{EBD3BB0C-9595-43D4-BF05-30F93C3CFC7C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xmlns="" id="{BCE90FF5-FB4B-4015-AAEA-0DBBEDD0E5ED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xmlns="" id="{DD924BCC-4BAB-4783-A473-502153337C9B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xmlns="" id="{10081DD9-D321-4193-8519-9E0DCEAE03D6}"/>
                  </a:ext>
                </a:extLst>
              </p:cNvPr>
              <p:cNvSpPr txBox="1"/>
              <p:nvPr/>
            </p:nvSpPr>
            <p:spPr>
              <a:xfrm>
                <a:off x="2538233" y="3409532"/>
                <a:ext cx="1479113" cy="1308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E35AF867-806E-4061-8C29-40916F740FEA}"/>
                </a:ext>
              </a:extLst>
            </p:cNvPr>
            <p:cNvGrpSpPr/>
            <p:nvPr/>
          </p:nvGrpSpPr>
          <p:grpSpPr>
            <a:xfrm>
              <a:off x="6716878" y="5156163"/>
              <a:ext cx="1111636" cy="1111635"/>
              <a:chOff x="2156549" y="2881916"/>
              <a:chExt cx="2249915" cy="2249913"/>
            </a:xfrm>
          </p:grpSpPr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xmlns="" id="{59CF14B0-0B33-428B-882E-176E67397EC5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xmlns="" id="{384ABF5C-C849-49D3-A620-338058921423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xmlns="" id="{6BE4A7B1-BEE4-4DEA-9EC6-7A6F2CB27F76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="" id="{92F4C885-3A6B-4B8D-8B75-75DB20713F38}"/>
                  </a:ext>
                </a:extLst>
              </p:cNvPr>
              <p:cNvSpPr txBox="1"/>
              <p:nvPr/>
            </p:nvSpPr>
            <p:spPr>
              <a:xfrm>
                <a:off x="2538233" y="3383828"/>
                <a:ext cx="1479113" cy="1308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DE34D362-E569-4011-A669-A029F8A32CD4}"/>
                </a:ext>
              </a:extLst>
            </p:cNvPr>
            <p:cNvGrpSpPr/>
            <p:nvPr/>
          </p:nvGrpSpPr>
          <p:grpSpPr>
            <a:xfrm>
              <a:off x="2966953" y="1475287"/>
              <a:ext cx="922047" cy="736226"/>
              <a:chOff x="1079474" y="4833658"/>
              <a:chExt cx="922047" cy="736226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="" id="{2E86BEDB-AF69-4A99-8CDA-EDFD47E5F547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="" id="{728A1438-F5D6-48FD-8645-2F2B92FE6FCD}"/>
                  </a:ext>
                </a:extLst>
              </p:cNvPr>
              <p:cNvSpPr txBox="1"/>
              <p:nvPr/>
            </p:nvSpPr>
            <p:spPr>
              <a:xfrm>
                <a:off x="1079474" y="5070966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="" id="{A39B38CD-A8B3-4578-AB91-6EC5DFAF3681}"/>
                  </a:ext>
                </a:extLst>
              </p:cNvPr>
              <p:cNvSpPr txBox="1"/>
              <p:nvPr/>
            </p:nvSpPr>
            <p:spPr>
              <a:xfrm>
                <a:off x="1079474" y="530827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9683D008-2972-4741-B5B0-7296B6A118A3}"/>
                </a:ext>
              </a:extLst>
            </p:cNvPr>
            <p:cNvGrpSpPr/>
            <p:nvPr/>
          </p:nvGrpSpPr>
          <p:grpSpPr>
            <a:xfrm>
              <a:off x="1088375" y="3563188"/>
              <a:ext cx="922047" cy="736226"/>
              <a:chOff x="1079474" y="4833658"/>
              <a:chExt cx="922047" cy="736226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="" id="{ABBD743D-623D-40B0-9FFA-4D6AA03B8687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xmlns="" id="{DD50EC7A-1044-4CCC-831A-09F05C871433}"/>
                  </a:ext>
                </a:extLst>
              </p:cNvPr>
              <p:cNvSpPr txBox="1"/>
              <p:nvPr/>
            </p:nvSpPr>
            <p:spPr>
              <a:xfrm>
                <a:off x="1079474" y="5070966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xmlns="" id="{EE26BC5E-AE87-44E3-86E2-C262AEA1AEB3}"/>
                  </a:ext>
                </a:extLst>
              </p:cNvPr>
              <p:cNvSpPr txBox="1"/>
              <p:nvPr/>
            </p:nvSpPr>
            <p:spPr>
              <a:xfrm>
                <a:off x="1079474" y="530827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53F1D542-C418-4C5A-A1F9-A225B3254DF5}"/>
                </a:ext>
              </a:extLst>
            </p:cNvPr>
            <p:cNvGrpSpPr/>
            <p:nvPr/>
          </p:nvGrpSpPr>
          <p:grpSpPr>
            <a:xfrm>
              <a:off x="2388119" y="5036034"/>
              <a:ext cx="922047" cy="736226"/>
              <a:chOff x="1079474" y="4833658"/>
              <a:chExt cx="922047" cy="736226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E71078C5-AB4C-41CF-B4DA-2C693467DB8A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D2508217-C142-406E-AC34-AD1339C9ED75}"/>
                  </a:ext>
                </a:extLst>
              </p:cNvPr>
              <p:cNvSpPr txBox="1"/>
              <p:nvPr/>
            </p:nvSpPr>
            <p:spPr>
              <a:xfrm>
                <a:off x="1079474" y="5070966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="" id="{D0AC6446-9B02-4668-A086-CB6A77D74264}"/>
                  </a:ext>
                </a:extLst>
              </p:cNvPr>
              <p:cNvSpPr txBox="1"/>
              <p:nvPr/>
            </p:nvSpPr>
            <p:spPr>
              <a:xfrm>
                <a:off x="1079474" y="530827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D77761C9-C941-4925-9123-29E39F474615}"/>
                </a:ext>
              </a:extLst>
            </p:cNvPr>
            <p:cNvGrpSpPr/>
            <p:nvPr/>
          </p:nvGrpSpPr>
          <p:grpSpPr>
            <a:xfrm>
              <a:off x="5755628" y="5246630"/>
              <a:ext cx="922047" cy="736226"/>
              <a:chOff x="1079474" y="4833658"/>
              <a:chExt cx="922047" cy="736226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="" id="{1766D91F-E7D4-42F2-A2D2-FD89B0774B78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BFC90A46-29FA-44EC-B16C-6A7BA0BE3BB3}"/>
                  </a:ext>
                </a:extLst>
              </p:cNvPr>
              <p:cNvSpPr txBox="1"/>
              <p:nvPr/>
            </p:nvSpPr>
            <p:spPr>
              <a:xfrm>
                <a:off x="1079474" y="5070966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0378B773-F812-4909-8A18-900C092CD9FD}"/>
                  </a:ext>
                </a:extLst>
              </p:cNvPr>
              <p:cNvSpPr txBox="1"/>
              <p:nvPr/>
            </p:nvSpPr>
            <p:spPr>
              <a:xfrm>
                <a:off x="1079474" y="530827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94F6D9F5-D057-4A14-A795-28F11551F563}"/>
                </a:ext>
              </a:extLst>
            </p:cNvPr>
            <p:cNvGrpSpPr/>
            <p:nvPr/>
          </p:nvGrpSpPr>
          <p:grpSpPr>
            <a:xfrm>
              <a:off x="9466234" y="5224187"/>
              <a:ext cx="922047" cy="736226"/>
              <a:chOff x="1079474" y="4833658"/>
              <a:chExt cx="922047" cy="736226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6381E49E-80A7-49F2-988D-943384DE9916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id="{AB3328F7-9875-4626-8B78-773DCF0CE161}"/>
                  </a:ext>
                </a:extLst>
              </p:cNvPr>
              <p:cNvSpPr txBox="1"/>
              <p:nvPr/>
            </p:nvSpPr>
            <p:spPr>
              <a:xfrm>
                <a:off x="1079474" y="5070966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AC4D8928-54AA-44B1-90BD-AAEF3B6AC531}"/>
                  </a:ext>
                </a:extLst>
              </p:cNvPr>
              <p:cNvSpPr txBox="1"/>
              <p:nvPr/>
            </p:nvSpPr>
            <p:spPr>
              <a:xfrm>
                <a:off x="1079474" y="530827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40436EA3-284D-45D0-A1E4-942EE0D29FCB}"/>
                </a:ext>
              </a:extLst>
            </p:cNvPr>
            <p:cNvGrpSpPr/>
            <p:nvPr/>
          </p:nvGrpSpPr>
          <p:grpSpPr>
            <a:xfrm>
              <a:off x="10152270" y="3421250"/>
              <a:ext cx="922047" cy="736226"/>
              <a:chOff x="1079474" y="4833658"/>
              <a:chExt cx="922047" cy="736226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6AA1228A-36A0-4C98-A86B-1008798AD187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4CC6C837-FED2-42F0-BE04-50F24F10AC74}"/>
                  </a:ext>
                </a:extLst>
              </p:cNvPr>
              <p:cNvSpPr txBox="1"/>
              <p:nvPr/>
            </p:nvSpPr>
            <p:spPr>
              <a:xfrm>
                <a:off x="1079474" y="5070966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id="{77A6F276-6F3D-42F4-B551-F9D1553BBA14}"/>
                  </a:ext>
                </a:extLst>
              </p:cNvPr>
              <p:cNvSpPr txBox="1"/>
              <p:nvPr/>
            </p:nvSpPr>
            <p:spPr>
              <a:xfrm>
                <a:off x="1079474" y="530827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3A004082-17A4-4AD7-809E-40EBBEE7988B}"/>
                </a:ext>
              </a:extLst>
            </p:cNvPr>
            <p:cNvGrpSpPr/>
            <p:nvPr/>
          </p:nvGrpSpPr>
          <p:grpSpPr>
            <a:xfrm>
              <a:off x="8269422" y="1427989"/>
              <a:ext cx="922047" cy="736226"/>
              <a:chOff x="1079474" y="4833658"/>
              <a:chExt cx="922047" cy="736226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A5FB6247-0508-4D2C-A90A-A6732D8BC2D7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62E7AE0D-E0CA-4452-BE76-FF715939C6DE}"/>
                  </a:ext>
                </a:extLst>
              </p:cNvPr>
              <p:cNvSpPr txBox="1"/>
              <p:nvPr/>
            </p:nvSpPr>
            <p:spPr>
              <a:xfrm>
                <a:off x="1079474" y="5070966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A6620066-59B2-428E-B031-66BFF4BE6BEE}"/>
                  </a:ext>
                </a:extLst>
              </p:cNvPr>
              <p:cNvSpPr txBox="1"/>
              <p:nvPr/>
            </p:nvSpPr>
            <p:spPr>
              <a:xfrm>
                <a:off x="1079474" y="530827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52301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89AF2D9-DC6F-46D2-A83A-0E634D8824CB}"/>
              </a:ext>
            </a:extLst>
          </p:cNvPr>
          <p:cNvGrpSpPr/>
          <p:nvPr/>
        </p:nvGrpSpPr>
        <p:grpSpPr>
          <a:xfrm>
            <a:off x="2813254" y="1562100"/>
            <a:ext cx="6624782" cy="4518025"/>
            <a:chOff x="2056633" y="1498600"/>
            <a:chExt cx="6717892" cy="458152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BB535B55-9403-458E-9564-2399F6D3F920}"/>
                </a:ext>
              </a:extLst>
            </p:cNvPr>
            <p:cNvGrpSpPr/>
            <p:nvPr/>
          </p:nvGrpSpPr>
          <p:grpSpPr>
            <a:xfrm>
              <a:off x="3226672" y="1498600"/>
              <a:ext cx="4483062" cy="4581525"/>
              <a:chOff x="381410" y="502061"/>
              <a:chExt cx="5999163" cy="6130925"/>
            </a:xfrm>
          </p:grpSpPr>
          <p:sp>
            <p:nvSpPr>
              <p:cNvPr id="26" name="任意多边形 1">
                <a:extLst>
                  <a:ext uri="{FF2B5EF4-FFF2-40B4-BE49-F238E27FC236}">
                    <a16:creationId xmlns:a16="http://schemas.microsoft.com/office/drawing/2014/main" xmlns="" id="{0AD7D69C-4599-4F6F-95C6-B278A33D0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410" y="502061"/>
                <a:ext cx="5999163" cy="6130925"/>
              </a:xfrm>
              <a:custGeom>
                <a:avLst/>
                <a:gdLst>
                  <a:gd name="connsiteX0" fmla="*/ 1915319 w 5999163"/>
                  <a:gd name="connsiteY0" fmla="*/ 0 h 6130925"/>
                  <a:gd name="connsiteX1" fmla="*/ 2617788 w 5999163"/>
                  <a:gd name="connsiteY1" fmla="*/ 702468 h 6130925"/>
                  <a:gd name="connsiteX2" fmla="*/ 2608058 w 5999163"/>
                  <a:gd name="connsiteY2" fmla="*/ 798989 h 6130925"/>
                  <a:gd name="connsiteX3" fmla="*/ 2612638 w 5999163"/>
                  <a:gd name="connsiteY3" fmla="*/ 793271 h 6130925"/>
                  <a:gd name="connsiteX4" fmla="*/ 2613526 w 5999163"/>
                  <a:gd name="connsiteY4" fmla="*/ 792162 h 6130925"/>
                  <a:gd name="connsiteX5" fmla="*/ 3338513 w 5999163"/>
                  <a:gd name="connsiteY5" fmla="*/ 1243155 h 6130925"/>
                  <a:gd name="connsiteX6" fmla="*/ 3337549 w 5999163"/>
                  <a:gd name="connsiteY6" fmla="*/ 1244364 h 6130925"/>
                  <a:gd name="connsiteX7" fmla="*/ 3461204 w 5999163"/>
                  <a:gd name="connsiteY7" fmla="*/ 1169242 h 6130925"/>
                  <a:gd name="connsiteX8" fmla="*/ 4191795 w 5999163"/>
                  <a:gd name="connsiteY8" fmla="*/ 984250 h 6130925"/>
                  <a:gd name="connsiteX9" fmla="*/ 5724527 w 5999163"/>
                  <a:gd name="connsiteY9" fmla="*/ 2516981 h 6130925"/>
                  <a:gd name="connsiteX10" fmla="*/ 5275601 w 5999163"/>
                  <a:gd name="connsiteY10" fmla="*/ 3600787 h 6130925"/>
                  <a:gd name="connsiteX11" fmla="*/ 5231589 w 5999163"/>
                  <a:gd name="connsiteY11" fmla="*/ 3640787 h 6130925"/>
                  <a:gd name="connsiteX12" fmla="*/ 5239525 w 5999163"/>
                  <a:gd name="connsiteY12" fmla="*/ 3636962 h 6130925"/>
                  <a:gd name="connsiteX13" fmla="*/ 5491163 w 5999163"/>
                  <a:gd name="connsiteY13" fmla="*/ 4440901 h 6130925"/>
                  <a:gd name="connsiteX14" fmla="*/ 5490407 w 5999163"/>
                  <a:gd name="connsiteY14" fmla="*/ 4441265 h 6130925"/>
                  <a:gd name="connsiteX15" fmla="*/ 5521925 w 5999163"/>
                  <a:gd name="connsiteY15" fmla="*/ 4444442 h 6130925"/>
                  <a:gd name="connsiteX16" fmla="*/ 5999163 w 5999163"/>
                  <a:gd name="connsiteY16" fmla="*/ 5029993 h 6130925"/>
                  <a:gd name="connsiteX17" fmla="*/ 5401469 w 5999163"/>
                  <a:gd name="connsiteY17" fmla="*/ 5627687 h 6130925"/>
                  <a:gd name="connsiteX18" fmla="*/ 4803775 w 5999163"/>
                  <a:gd name="connsiteY18" fmla="*/ 5029993 h 6130925"/>
                  <a:gd name="connsiteX19" fmla="*/ 4850745 w 5999163"/>
                  <a:gd name="connsiteY19" fmla="*/ 4797344 h 6130925"/>
                  <a:gd name="connsiteX20" fmla="*/ 4886032 w 5999163"/>
                  <a:gd name="connsiteY20" fmla="*/ 4732332 h 6130925"/>
                  <a:gd name="connsiteX21" fmla="*/ 4883913 w 5999163"/>
                  <a:gd name="connsiteY21" fmla="*/ 4733353 h 6130925"/>
                  <a:gd name="connsiteX22" fmla="*/ 4882725 w 5999163"/>
                  <a:gd name="connsiteY22" fmla="*/ 4733925 h 6130925"/>
                  <a:gd name="connsiteX23" fmla="*/ 4413250 w 5999163"/>
                  <a:gd name="connsiteY23" fmla="*/ 4035175 h 6130925"/>
                  <a:gd name="connsiteX24" fmla="*/ 4423136 w 5999163"/>
                  <a:gd name="connsiteY24" fmla="*/ 4030410 h 6130925"/>
                  <a:gd name="connsiteX25" fmla="*/ 4348508 w 5999163"/>
                  <a:gd name="connsiteY25" fmla="*/ 4041800 h 6130925"/>
                  <a:gd name="connsiteX26" fmla="*/ 4191795 w 5999163"/>
                  <a:gd name="connsiteY26" fmla="*/ 4049713 h 6130925"/>
                  <a:gd name="connsiteX27" fmla="*/ 4019410 w 5999163"/>
                  <a:gd name="connsiteY27" fmla="*/ 4038839 h 6130925"/>
                  <a:gd name="connsiteX28" fmla="*/ 3945818 w 5999163"/>
                  <a:gd name="connsiteY28" fmla="*/ 4036011 h 6130925"/>
                  <a:gd name="connsiteX29" fmla="*/ 3579798 w 5999163"/>
                  <a:gd name="connsiteY29" fmla="*/ 4775199 h 6130925"/>
                  <a:gd name="connsiteX30" fmla="*/ 3579374 w 5999163"/>
                  <a:gd name="connsiteY30" fmla="*/ 4774996 h 6130925"/>
                  <a:gd name="connsiteX31" fmla="*/ 3586176 w 5999163"/>
                  <a:gd name="connsiteY31" fmla="*/ 4783240 h 6130925"/>
                  <a:gd name="connsiteX32" fmla="*/ 3733801 w 5999163"/>
                  <a:gd name="connsiteY32" fmla="*/ 5266531 h 6130925"/>
                  <a:gd name="connsiteX33" fmla="*/ 2869407 w 5999163"/>
                  <a:gd name="connsiteY33" fmla="*/ 6130925 h 6130925"/>
                  <a:gd name="connsiteX34" fmla="*/ 2005013 w 5999163"/>
                  <a:gd name="connsiteY34" fmla="*/ 5266531 h 6130925"/>
                  <a:gd name="connsiteX35" fmla="*/ 2781028 w 5999163"/>
                  <a:gd name="connsiteY35" fmla="*/ 4406600 h 6130925"/>
                  <a:gd name="connsiteX36" fmla="*/ 2833752 w 5999163"/>
                  <a:gd name="connsiteY36" fmla="*/ 4403938 h 6130925"/>
                  <a:gd name="connsiteX37" fmla="*/ 2885840 w 5999163"/>
                  <a:gd name="connsiteY37" fmla="*/ 4396178 h 6130925"/>
                  <a:gd name="connsiteX38" fmla="*/ 3113735 w 5999163"/>
                  <a:gd name="connsiteY38" fmla="*/ 3606799 h 6130925"/>
                  <a:gd name="connsiteX39" fmla="*/ 3120851 w 5999163"/>
                  <a:gd name="connsiteY39" fmla="*/ 3610193 h 6130925"/>
                  <a:gd name="connsiteX40" fmla="*/ 3032824 w 5999163"/>
                  <a:gd name="connsiteY40" fmla="*/ 3520040 h 6130925"/>
                  <a:gd name="connsiteX41" fmla="*/ 2920830 w 5999163"/>
                  <a:gd name="connsiteY41" fmla="*/ 3373946 h 6130925"/>
                  <a:gd name="connsiteX42" fmla="*/ 2900404 w 5999163"/>
                  <a:gd name="connsiteY42" fmla="*/ 3340325 h 6130925"/>
                  <a:gd name="connsiteX43" fmla="*/ 2865889 w 5999163"/>
                  <a:gd name="connsiteY43" fmla="*/ 3296075 h 6130925"/>
                  <a:gd name="connsiteX44" fmla="*/ 2062079 w 5999163"/>
                  <a:gd name="connsiteY44" fmla="*/ 3497262 h 6130925"/>
                  <a:gd name="connsiteX45" fmla="*/ 2060463 w 5999163"/>
                  <a:gd name="connsiteY45" fmla="*/ 3490180 h 6130925"/>
                  <a:gd name="connsiteX46" fmla="*/ 2013163 w 5999163"/>
                  <a:gd name="connsiteY46" fmla="*/ 3642672 h 6130925"/>
                  <a:gd name="connsiteX47" fmla="*/ 1047750 w 5999163"/>
                  <a:gd name="connsiteY47" fmla="*/ 4283075 h 6130925"/>
                  <a:gd name="connsiteX48" fmla="*/ 0 w 5999163"/>
                  <a:gd name="connsiteY48" fmla="*/ 3234531 h 6130925"/>
                  <a:gd name="connsiteX49" fmla="*/ 1047750 w 5999163"/>
                  <a:gd name="connsiteY49" fmla="*/ 2185987 h 6130925"/>
                  <a:gd name="connsiteX50" fmla="*/ 1788621 w 5999163"/>
                  <a:gd name="connsiteY50" fmla="*/ 2493098 h 6130925"/>
                  <a:gd name="connsiteX51" fmla="*/ 1849989 w 5999163"/>
                  <a:gd name="connsiteY51" fmla="*/ 2567533 h 6130925"/>
                  <a:gd name="connsiteX52" fmla="*/ 1848269 w 5999163"/>
                  <a:gd name="connsiteY52" fmla="*/ 2559994 h 6130925"/>
                  <a:gd name="connsiteX53" fmla="*/ 1847851 w 5999163"/>
                  <a:gd name="connsiteY53" fmla="*/ 2558159 h 6130925"/>
                  <a:gd name="connsiteX54" fmla="*/ 2670938 w 5999163"/>
                  <a:gd name="connsiteY54" fmla="*/ 2317750 h 6130925"/>
                  <a:gd name="connsiteX55" fmla="*/ 2672198 w 5999163"/>
                  <a:gd name="connsiteY55" fmla="*/ 2323181 h 6130925"/>
                  <a:gd name="connsiteX56" fmla="*/ 2676724 w 5999163"/>
                  <a:gd name="connsiteY56" fmla="*/ 2283561 h 6130925"/>
                  <a:gd name="connsiteX57" fmla="*/ 2727972 w 5999163"/>
                  <a:gd name="connsiteY57" fmla="*/ 2061193 h 6130925"/>
                  <a:gd name="connsiteX58" fmla="*/ 2763486 w 5999163"/>
                  <a:gd name="connsiteY58" fmla="*/ 1964163 h 6130925"/>
                  <a:gd name="connsiteX59" fmla="*/ 2760026 w 5999163"/>
                  <a:gd name="connsiteY59" fmla="*/ 1968500 h 6130925"/>
                  <a:gd name="connsiteX60" fmla="*/ 2159000 w 5999163"/>
                  <a:gd name="connsiteY60" fmla="*/ 1359661 h 6130925"/>
                  <a:gd name="connsiteX61" fmla="*/ 2159737 w 5999163"/>
                  <a:gd name="connsiteY61" fmla="*/ 1358741 h 6130925"/>
                  <a:gd name="connsiteX62" fmla="*/ 2056891 w 5999163"/>
                  <a:gd name="connsiteY62" fmla="*/ 1390666 h 6130925"/>
                  <a:gd name="connsiteX63" fmla="*/ 1915319 w 5999163"/>
                  <a:gd name="connsiteY63" fmla="*/ 1404938 h 6130925"/>
                  <a:gd name="connsiteX64" fmla="*/ 1212851 w 5999163"/>
                  <a:gd name="connsiteY64" fmla="*/ 702468 h 6130925"/>
                  <a:gd name="connsiteX65" fmla="*/ 1915319 w 5999163"/>
                  <a:gd name="connsiteY65" fmla="*/ 0 h 613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999163" h="6130925">
                    <a:moveTo>
                      <a:pt x="1915319" y="0"/>
                    </a:moveTo>
                    <a:cubicBezTo>
                      <a:pt x="2303282" y="0"/>
                      <a:pt x="2617788" y="314506"/>
                      <a:pt x="2617788" y="702468"/>
                    </a:cubicBezTo>
                    <a:lnTo>
                      <a:pt x="2608058" y="798989"/>
                    </a:lnTo>
                    <a:lnTo>
                      <a:pt x="2612638" y="793271"/>
                    </a:lnTo>
                    <a:cubicBezTo>
                      <a:pt x="2613526" y="792162"/>
                      <a:pt x="2613526" y="792162"/>
                      <a:pt x="2613526" y="792162"/>
                    </a:cubicBezTo>
                    <a:cubicBezTo>
                      <a:pt x="2560936" y="1194298"/>
                      <a:pt x="3004193" y="1468651"/>
                      <a:pt x="3338513" y="1243155"/>
                    </a:cubicBezTo>
                    <a:lnTo>
                      <a:pt x="3337549" y="1244364"/>
                    </a:lnTo>
                    <a:lnTo>
                      <a:pt x="3461204" y="1169242"/>
                    </a:lnTo>
                    <a:cubicBezTo>
                      <a:pt x="3678382" y="1051264"/>
                      <a:pt x="3927262" y="984250"/>
                      <a:pt x="4191795" y="984250"/>
                    </a:cubicBezTo>
                    <a:cubicBezTo>
                      <a:pt x="5038300" y="984250"/>
                      <a:pt x="5724527" y="1670477"/>
                      <a:pt x="5724527" y="2516981"/>
                    </a:cubicBezTo>
                    <a:cubicBezTo>
                      <a:pt x="5724527" y="2940234"/>
                      <a:pt x="5552971" y="3323417"/>
                      <a:pt x="5275601" y="3600787"/>
                    </a:cubicBezTo>
                    <a:lnTo>
                      <a:pt x="5231589" y="3640787"/>
                    </a:lnTo>
                    <a:lnTo>
                      <a:pt x="5239525" y="3636962"/>
                    </a:lnTo>
                    <a:cubicBezTo>
                      <a:pt x="4954085" y="3903690"/>
                      <a:pt x="5104316" y="4380793"/>
                      <a:pt x="5491163" y="4440901"/>
                    </a:cubicBezTo>
                    <a:lnTo>
                      <a:pt x="5490407" y="4441265"/>
                    </a:lnTo>
                    <a:lnTo>
                      <a:pt x="5521925" y="4444442"/>
                    </a:lnTo>
                    <a:cubicBezTo>
                      <a:pt x="5794284" y="4500175"/>
                      <a:pt x="5999163" y="4741158"/>
                      <a:pt x="5999163" y="5029993"/>
                    </a:cubicBezTo>
                    <a:cubicBezTo>
                      <a:pt x="5999163" y="5360090"/>
                      <a:pt x="5731566" y="5627687"/>
                      <a:pt x="5401469" y="5627687"/>
                    </a:cubicBezTo>
                    <a:cubicBezTo>
                      <a:pt x="5071372" y="5627687"/>
                      <a:pt x="4803775" y="5360090"/>
                      <a:pt x="4803775" y="5029993"/>
                    </a:cubicBezTo>
                    <a:cubicBezTo>
                      <a:pt x="4803775" y="4947469"/>
                      <a:pt x="4820500" y="4868851"/>
                      <a:pt x="4850745" y="4797344"/>
                    </a:cubicBezTo>
                    <a:lnTo>
                      <a:pt x="4886032" y="4732332"/>
                    </a:lnTo>
                    <a:lnTo>
                      <a:pt x="4883913" y="4733353"/>
                    </a:lnTo>
                    <a:cubicBezTo>
                      <a:pt x="4882725" y="4733925"/>
                      <a:pt x="4882725" y="4733925"/>
                      <a:pt x="4882725" y="4733925"/>
                    </a:cubicBezTo>
                    <a:cubicBezTo>
                      <a:pt x="5081782" y="4392063"/>
                      <a:pt x="4800097" y="3978824"/>
                      <a:pt x="4413250" y="4035175"/>
                    </a:cubicBezTo>
                    <a:lnTo>
                      <a:pt x="4423136" y="4030410"/>
                    </a:lnTo>
                    <a:lnTo>
                      <a:pt x="4348508" y="4041800"/>
                    </a:lnTo>
                    <a:cubicBezTo>
                      <a:pt x="4296982" y="4047033"/>
                      <a:pt x="4244702" y="4049713"/>
                      <a:pt x="4191795" y="4049713"/>
                    </a:cubicBezTo>
                    <a:lnTo>
                      <a:pt x="4019410" y="4038839"/>
                    </a:lnTo>
                    <a:lnTo>
                      <a:pt x="3945818" y="4036011"/>
                    </a:lnTo>
                    <a:cubicBezTo>
                      <a:pt x="3585964" y="4049205"/>
                      <a:pt x="3364855" y="4461732"/>
                      <a:pt x="3579798" y="4775199"/>
                    </a:cubicBezTo>
                    <a:lnTo>
                      <a:pt x="3579374" y="4774996"/>
                    </a:lnTo>
                    <a:lnTo>
                      <a:pt x="3586176" y="4783240"/>
                    </a:lnTo>
                    <a:cubicBezTo>
                      <a:pt x="3679379" y="4921198"/>
                      <a:pt x="3733801" y="5087509"/>
                      <a:pt x="3733801" y="5266531"/>
                    </a:cubicBezTo>
                    <a:cubicBezTo>
                      <a:pt x="3733801" y="5743923"/>
                      <a:pt x="3346799" y="6130925"/>
                      <a:pt x="2869407" y="6130925"/>
                    </a:cubicBezTo>
                    <a:cubicBezTo>
                      <a:pt x="2392018" y="6130925"/>
                      <a:pt x="2005013" y="5743923"/>
                      <a:pt x="2005013" y="5266531"/>
                    </a:cubicBezTo>
                    <a:cubicBezTo>
                      <a:pt x="2005013" y="4818976"/>
                      <a:pt x="2345151" y="4450866"/>
                      <a:pt x="2781028" y="4406600"/>
                    </a:cubicBezTo>
                    <a:lnTo>
                      <a:pt x="2833752" y="4403938"/>
                    </a:lnTo>
                    <a:lnTo>
                      <a:pt x="2885840" y="4396178"/>
                    </a:lnTo>
                    <a:cubicBezTo>
                      <a:pt x="3236403" y="4316724"/>
                      <a:pt x="3381533" y="3870957"/>
                      <a:pt x="3113735" y="3606799"/>
                    </a:cubicBezTo>
                    <a:lnTo>
                      <a:pt x="3120851" y="3610193"/>
                    </a:lnTo>
                    <a:lnTo>
                      <a:pt x="3032824" y="3520040"/>
                    </a:lnTo>
                    <a:cubicBezTo>
                      <a:pt x="2992675" y="3473692"/>
                      <a:pt x="2955260" y="3424910"/>
                      <a:pt x="2920830" y="3373946"/>
                    </a:cubicBezTo>
                    <a:lnTo>
                      <a:pt x="2900404" y="3340325"/>
                    </a:lnTo>
                    <a:lnTo>
                      <a:pt x="2865889" y="3296075"/>
                    </a:lnTo>
                    <a:cubicBezTo>
                      <a:pt x="2622314" y="3028445"/>
                      <a:pt x="2157213" y="3127491"/>
                      <a:pt x="2062079" y="3497262"/>
                    </a:cubicBezTo>
                    <a:lnTo>
                      <a:pt x="2060463" y="3490180"/>
                    </a:lnTo>
                    <a:lnTo>
                      <a:pt x="2013163" y="3642672"/>
                    </a:lnTo>
                    <a:cubicBezTo>
                      <a:pt x="1854106" y="4019010"/>
                      <a:pt x="1481742" y="4283075"/>
                      <a:pt x="1047750" y="4283075"/>
                    </a:cubicBezTo>
                    <a:cubicBezTo>
                      <a:pt x="469094" y="4283075"/>
                      <a:pt x="0" y="3813626"/>
                      <a:pt x="0" y="3234531"/>
                    </a:cubicBezTo>
                    <a:cubicBezTo>
                      <a:pt x="0" y="2655436"/>
                      <a:pt x="469094" y="2185987"/>
                      <a:pt x="1047750" y="2185987"/>
                    </a:cubicBezTo>
                    <a:cubicBezTo>
                      <a:pt x="1337078" y="2185987"/>
                      <a:pt x="1599016" y="2303349"/>
                      <a:pt x="1788621" y="2493098"/>
                    </a:cubicBezTo>
                    <a:lnTo>
                      <a:pt x="1849989" y="2567533"/>
                    </a:lnTo>
                    <a:lnTo>
                      <a:pt x="1848269" y="2559994"/>
                    </a:lnTo>
                    <a:cubicBezTo>
                      <a:pt x="1847851" y="2558159"/>
                      <a:pt x="1847851" y="2558159"/>
                      <a:pt x="1847851" y="2558159"/>
                    </a:cubicBezTo>
                    <a:cubicBezTo>
                      <a:pt x="2110937" y="2869942"/>
                      <a:pt x="2618320" y="2719685"/>
                      <a:pt x="2670938" y="2317750"/>
                    </a:cubicBezTo>
                    <a:lnTo>
                      <a:pt x="2672198" y="2323181"/>
                    </a:lnTo>
                    <a:lnTo>
                      <a:pt x="2676724" y="2283561"/>
                    </a:lnTo>
                    <a:cubicBezTo>
                      <a:pt x="2688353" y="2207452"/>
                      <a:pt x="2705580" y="2133185"/>
                      <a:pt x="2727972" y="2061193"/>
                    </a:cubicBezTo>
                    <a:lnTo>
                      <a:pt x="2763486" y="1964163"/>
                    </a:lnTo>
                    <a:lnTo>
                      <a:pt x="2760026" y="1968500"/>
                    </a:lnTo>
                    <a:cubicBezTo>
                      <a:pt x="2902770" y="1592674"/>
                      <a:pt x="2538397" y="1220605"/>
                      <a:pt x="2159000" y="1359661"/>
                    </a:cubicBezTo>
                    <a:lnTo>
                      <a:pt x="2159737" y="1358741"/>
                    </a:lnTo>
                    <a:lnTo>
                      <a:pt x="2056891" y="1390666"/>
                    </a:lnTo>
                    <a:cubicBezTo>
                      <a:pt x="2011162" y="1400024"/>
                      <a:pt x="1963815" y="1404938"/>
                      <a:pt x="1915319" y="1404938"/>
                    </a:cubicBezTo>
                    <a:cubicBezTo>
                      <a:pt x="1527357" y="1404938"/>
                      <a:pt x="1212851" y="1090432"/>
                      <a:pt x="1212851" y="702468"/>
                    </a:cubicBezTo>
                    <a:cubicBezTo>
                      <a:pt x="1212851" y="314506"/>
                      <a:pt x="1527357" y="0"/>
                      <a:pt x="191531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90500" dist="50800" dir="135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xmlns="" id="{1FEA4266-71D8-48D8-89B3-956251256875}"/>
                  </a:ext>
                </a:extLst>
              </p:cNvPr>
              <p:cNvGrpSpPr/>
              <p:nvPr/>
            </p:nvGrpSpPr>
            <p:grpSpPr>
              <a:xfrm>
                <a:off x="525149" y="609505"/>
                <a:ext cx="5747474" cy="5889647"/>
                <a:chOff x="525149" y="609505"/>
                <a:chExt cx="5747474" cy="5889647"/>
              </a:xfrm>
            </p:grpSpPr>
            <p:grpSp>
              <p:nvGrpSpPr>
                <p:cNvPr id="28" name="组合 27">
                  <a:extLst>
                    <a:ext uri="{FF2B5EF4-FFF2-40B4-BE49-F238E27FC236}">
                      <a16:creationId xmlns:a16="http://schemas.microsoft.com/office/drawing/2014/main" xmlns="" id="{88842B02-DCDC-461C-B102-D2A151C0D91C}"/>
                    </a:ext>
                  </a:extLst>
                </p:cNvPr>
                <p:cNvGrpSpPr/>
                <p:nvPr/>
              </p:nvGrpSpPr>
              <p:grpSpPr>
                <a:xfrm>
                  <a:off x="3216557" y="1656780"/>
                  <a:ext cx="2713294" cy="2713292"/>
                  <a:chOff x="2156549" y="2881916"/>
                  <a:chExt cx="2249915" cy="2249913"/>
                </a:xfrm>
              </p:grpSpPr>
              <p:grpSp>
                <p:nvGrpSpPr>
                  <p:cNvPr id="49" name="组合 48">
                    <a:extLst>
                      <a:ext uri="{FF2B5EF4-FFF2-40B4-BE49-F238E27FC236}">
                        <a16:creationId xmlns:a16="http://schemas.microsoft.com/office/drawing/2014/main" xmlns="" id="{03302DD2-0164-465B-A040-4792C21B94C2}"/>
                      </a:ext>
                    </a:extLst>
                  </p:cNvPr>
                  <p:cNvGrpSpPr/>
                  <p:nvPr/>
                </p:nvGrpSpPr>
                <p:grpSpPr>
                  <a:xfrm>
                    <a:off x="2156549" y="2881916"/>
                    <a:ext cx="2249915" cy="2249913"/>
                    <a:chOff x="1168839" y="2212194"/>
                    <a:chExt cx="2535830" cy="2535828"/>
                  </a:xfrm>
                </p:grpSpPr>
                <p:sp>
                  <p:nvSpPr>
                    <p:cNvPr id="51" name="椭圆 50">
                      <a:extLst>
                        <a:ext uri="{FF2B5EF4-FFF2-40B4-BE49-F238E27FC236}">
                          <a16:creationId xmlns:a16="http://schemas.microsoft.com/office/drawing/2014/main" xmlns="" id="{28F91C12-0DF4-4680-9978-BFBC5BBC6E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839" y="2212194"/>
                      <a:ext cx="2535830" cy="2535828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000"/>
                    </a:p>
                  </p:txBody>
                </p:sp>
                <p:sp>
                  <p:nvSpPr>
                    <p:cNvPr id="52" name="椭圆 51">
                      <a:extLst>
                        <a:ext uri="{FF2B5EF4-FFF2-40B4-BE49-F238E27FC236}">
                          <a16:creationId xmlns:a16="http://schemas.microsoft.com/office/drawing/2014/main" xmlns="" id="{FB66B76A-0BB3-45B8-B41E-C081657D4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0272" y="2333626"/>
                      <a:ext cx="2292965" cy="2292965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2000"/>
                    </a:p>
                  </p:txBody>
                </p:sp>
              </p:grpSp>
              <p:sp>
                <p:nvSpPr>
                  <p:cNvPr id="50" name="文本框 49">
                    <a:extLst>
                      <a:ext uri="{FF2B5EF4-FFF2-40B4-BE49-F238E27FC236}">
                        <a16:creationId xmlns:a16="http://schemas.microsoft.com/office/drawing/2014/main" xmlns="" id="{38A7F7F5-9839-4FEF-BCCB-D0B4E9A253A8}"/>
                      </a:ext>
                    </a:extLst>
                  </p:cNvPr>
                  <p:cNvSpPr txBox="1"/>
                  <p:nvPr/>
                </p:nvSpPr>
                <p:spPr>
                  <a:xfrm>
                    <a:off x="2538232" y="3478107"/>
                    <a:ext cx="1479113" cy="10523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2800" b="1" dirty="0">
                        <a:solidFill>
                          <a:schemeClr val="bg1"/>
                        </a:solidFill>
                      </a:rPr>
                      <a:t>职务</a:t>
                    </a:r>
                    <a:endParaRPr lang="en-US" altLang="zh-CN" sz="2800" b="1" dirty="0">
                      <a:solidFill>
                        <a:schemeClr val="bg1"/>
                      </a:solidFill>
                    </a:endParaRPr>
                  </a:p>
                  <a:p>
                    <a:pPr algn="ctr"/>
                    <a:r>
                      <a:rPr lang="zh-CN" altLang="en-US" sz="2800" b="1" dirty="0">
                        <a:solidFill>
                          <a:schemeClr val="bg1"/>
                        </a:solidFill>
                      </a:rPr>
                      <a:t>名称</a:t>
                    </a:r>
                  </a:p>
                </p:txBody>
              </p:sp>
            </p:grpSp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xmlns="" id="{A770CD99-F60D-40FE-82F0-418D5018F187}"/>
                    </a:ext>
                  </a:extLst>
                </p:cNvPr>
                <p:cNvGrpSpPr/>
                <p:nvPr/>
              </p:nvGrpSpPr>
              <p:grpSpPr>
                <a:xfrm>
                  <a:off x="525149" y="2877109"/>
                  <a:ext cx="1742616" cy="1742615"/>
                  <a:chOff x="2156549" y="2881916"/>
                  <a:chExt cx="2249915" cy="2249913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xmlns="" id="{21604B45-0C0C-46BE-96F7-AE7EB8EE4599}"/>
                      </a:ext>
                    </a:extLst>
                  </p:cNvPr>
                  <p:cNvGrpSpPr/>
                  <p:nvPr/>
                </p:nvGrpSpPr>
                <p:grpSpPr>
                  <a:xfrm>
                    <a:off x="2156549" y="2881916"/>
                    <a:ext cx="2249915" cy="2249913"/>
                    <a:chOff x="1168839" y="2212194"/>
                    <a:chExt cx="2535830" cy="2535828"/>
                  </a:xfrm>
                </p:grpSpPr>
                <p:sp>
                  <p:nvSpPr>
                    <p:cNvPr id="47" name="椭圆 46">
                      <a:extLst>
                        <a:ext uri="{FF2B5EF4-FFF2-40B4-BE49-F238E27FC236}">
                          <a16:creationId xmlns:a16="http://schemas.microsoft.com/office/drawing/2014/main" xmlns="" id="{5711A43D-4892-4343-BFBA-7EC6E25E3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839" y="2212194"/>
                      <a:ext cx="2535830" cy="2535828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48" name="椭圆 47">
                      <a:extLst>
                        <a:ext uri="{FF2B5EF4-FFF2-40B4-BE49-F238E27FC236}">
                          <a16:creationId xmlns:a16="http://schemas.microsoft.com/office/drawing/2014/main" xmlns="" id="{822C06D1-817E-4758-B6CB-BE2FBF421B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0272" y="2333626"/>
                      <a:ext cx="2292965" cy="2292965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</p:grpSp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xmlns="" id="{77084EF9-B356-4B2B-8C7F-A86CF3C0E740}"/>
                      </a:ext>
                    </a:extLst>
                  </p:cNvPr>
                  <p:cNvSpPr txBox="1"/>
                  <p:nvPr/>
                </p:nvSpPr>
                <p:spPr>
                  <a:xfrm>
                    <a:off x="2538232" y="3435235"/>
                    <a:ext cx="1479114" cy="12639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2000" b="1" dirty="0">
                        <a:solidFill>
                          <a:schemeClr val="bg1"/>
                        </a:solidFill>
                      </a:rPr>
                      <a:t>职务</a:t>
                    </a:r>
                    <a:endParaRPr lang="en-US" altLang="zh-CN" sz="2000" b="1" dirty="0">
                      <a:solidFill>
                        <a:schemeClr val="bg1"/>
                      </a:solidFill>
                    </a:endParaRPr>
                  </a:p>
                  <a:p>
                    <a:pPr algn="ctr"/>
                    <a:r>
                      <a:rPr lang="zh-CN" altLang="en-US" sz="2000" b="1" dirty="0">
                        <a:solidFill>
                          <a:schemeClr val="bg1"/>
                        </a:solidFill>
                      </a:rPr>
                      <a:t>名称</a:t>
                    </a:r>
                  </a:p>
                </p:txBody>
              </p: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xmlns="" id="{3CC5789A-D759-4F31-99B3-6B4DB3A7F9A6}"/>
                    </a:ext>
                  </a:extLst>
                </p:cNvPr>
                <p:cNvGrpSpPr/>
                <p:nvPr/>
              </p:nvGrpSpPr>
              <p:grpSpPr>
                <a:xfrm>
                  <a:off x="1697435" y="609505"/>
                  <a:ext cx="1186162" cy="1186161"/>
                  <a:chOff x="2156549" y="2881916"/>
                  <a:chExt cx="2249915" cy="2249913"/>
                </a:xfrm>
              </p:grpSpPr>
              <p:grpSp>
                <p:nvGrpSpPr>
                  <p:cNvPr id="41" name="组合 40">
                    <a:extLst>
                      <a:ext uri="{FF2B5EF4-FFF2-40B4-BE49-F238E27FC236}">
                        <a16:creationId xmlns:a16="http://schemas.microsoft.com/office/drawing/2014/main" xmlns="" id="{77D586C0-C9EF-4CFD-8A7A-1531F9CFEC60}"/>
                      </a:ext>
                    </a:extLst>
                  </p:cNvPr>
                  <p:cNvGrpSpPr/>
                  <p:nvPr/>
                </p:nvGrpSpPr>
                <p:grpSpPr>
                  <a:xfrm>
                    <a:off x="2156549" y="2881916"/>
                    <a:ext cx="2249915" cy="2249913"/>
                    <a:chOff x="1168839" y="2212194"/>
                    <a:chExt cx="2535830" cy="2535828"/>
                  </a:xfrm>
                </p:grpSpPr>
                <p:sp>
                  <p:nvSpPr>
                    <p:cNvPr id="43" name="椭圆 42">
                      <a:extLst>
                        <a:ext uri="{FF2B5EF4-FFF2-40B4-BE49-F238E27FC236}">
                          <a16:creationId xmlns:a16="http://schemas.microsoft.com/office/drawing/2014/main" xmlns="" id="{1C9E6D60-FBDC-42EA-A9BD-7E2E0735B3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839" y="2212194"/>
                      <a:ext cx="2535830" cy="2535828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44" name="椭圆 43">
                      <a:extLst>
                        <a:ext uri="{FF2B5EF4-FFF2-40B4-BE49-F238E27FC236}">
                          <a16:creationId xmlns:a16="http://schemas.microsoft.com/office/drawing/2014/main" xmlns="" id="{F615CDD8-48C3-4123-A436-5A4B5862A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0272" y="2333626"/>
                      <a:ext cx="2292965" cy="2292965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xmlns="" id="{AA0C646D-4EED-4B70-A196-C6B698870D0F}"/>
                      </a:ext>
                    </a:extLst>
                  </p:cNvPr>
                  <p:cNvSpPr txBox="1"/>
                  <p:nvPr/>
                </p:nvSpPr>
                <p:spPr>
                  <a:xfrm>
                    <a:off x="2538231" y="3350097"/>
                    <a:ext cx="1479111" cy="13280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</a:t>
                    </a:r>
                    <a:endParaRPr lang="en-US" altLang="zh-CN" sz="1400" b="1" dirty="0">
                      <a:solidFill>
                        <a:schemeClr val="bg1"/>
                      </a:solidFill>
                    </a:endParaRPr>
                  </a:p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名称</a:t>
                    </a:r>
                  </a:p>
                </p:txBody>
              </p: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xmlns="" id="{0E180DB0-705C-4EF1-81C7-AE1018FC8748}"/>
                    </a:ext>
                  </a:extLst>
                </p:cNvPr>
                <p:cNvGrpSpPr/>
                <p:nvPr/>
              </p:nvGrpSpPr>
              <p:grpSpPr>
                <a:xfrm>
                  <a:off x="2535737" y="5066504"/>
                  <a:ext cx="1432650" cy="1432648"/>
                  <a:chOff x="2156549" y="2881916"/>
                  <a:chExt cx="2249915" cy="2249913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xmlns="" id="{E909FA72-BBF3-4D56-B880-B0585ED7C716}"/>
                      </a:ext>
                    </a:extLst>
                  </p:cNvPr>
                  <p:cNvGrpSpPr/>
                  <p:nvPr/>
                </p:nvGrpSpPr>
                <p:grpSpPr>
                  <a:xfrm>
                    <a:off x="2156549" y="2881916"/>
                    <a:ext cx="2249915" cy="2249913"/>
                    <a:chOff x="1168839" y="2212194"/>
                    <a:chExt cx="2535830" cy="2535828"/>
                  </a:xfrm>
                </p:grpSpPr>
                <p:sp>
                  <p:nvSpPr>
                    <p:cNvPr id="39" name="椭圆 38">
                      <a:extLst>
                        <a:ext uri="{FF2B5EF4-FFF2-40B4-BE49-F238E27FC236}">
                          <a16:creationId xmlns:a16="http://schemas.microsoft.com/office/drawing/2014/main" xmlns="" id="{18DB7050-01CF-419E-9FE0-967CCC0F73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839" y="2212194"/>
                      <a:ext cx="2535830" cy="2535828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40" name="椭圆 39">
                      <a:extLst>
                        <a:ext uri="{FF2B5EF4-FFF2-40B4-BE49-F238E27FC236}">
                          <a16:creationId xmlns:a16="http://schemas.microsoft.com/office/drawing/2014/main" xmlns="" id="{7CB5A193-74B6-4738-A65C-494AC26926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0272" y="2333626"/>
                      <a:ext cx="2292965" cy="2292965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xmlns="" id="{F2B9ED63-BE41-4230-9D9C-3EBF88EE0BD5}"/>
                      </a:ext>
                    </a:extLst>
                  </p:cNvPr>
                  <p:cNvSpPr txBox="1"/>
                  <p:nvPr/>
                </p:nvSpPr>
                <p:spPr>
                  <a:xfrm>
                    <a:off x="2538232" y="3435234"/>
                    <a:ext cx="1479113" cy="12289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600" b="1" dirty="0">
                        <a:solidFill>
                          <a:schemeClr val="bg1"/>
                        </a:solidFill>
                      </a:rPr>
                      <a:t>职务</a:t>
                    </a:r>
                    <a:endParaRPr lang="en-US" altLang="zh-CN" sz="1600" b="1" dirty="0">
                      <a:solidFill>
                        <a:schemeClr val="bg1"/>
                      </a:solidFill>
                    </a:endParaRPr>
                  </a:p>
                  <a:p>
                    <a:pPr algn="ctr"/>
                    <a:r>
                      <a:rPr lang="zh-CN" altLang="en-US" sz="1600" b="1" dirty="0">
                        <a:solidFill>
                          <a:schemeClr val="bg1"/>
                        </a:solidFill>
                      </a:rPr>
                      <a:t>名称</a:t>
                    </a:r>
                  </a:p>
                </p:txBody>
              </p:sp>
            </p:grpSp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xmlns="" id="{1DAC0F70-0FCE-4F6A-B81D-5E7608D4BE97}"/>
                    </a:ext>
                  </a:extLst>
                </p:cNvPr>
                <p:cNvGrpSpPr/>
                <p:nvPr/>
              </p:nvGrpSpPr>
              <p:grpSpPr>
                <a:xfrm>
                  <a:off x="5295184" y="5065170"/>
                  <a:ext cx="977439" cy="977437"/>
                  <a:chOff x="2156549" y="2881916"/>
                  <a:chExt cx="2249915" cy="2249913"/>
                </a:xfrm>
              </p:grpSpPr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xmlns="" id="{ED8528BD-E9F2-44B0-BD30-93258B5DCD69}"/>
                      </a:ext>
                    </a:extLst>
                  </p:cNvPr>
                  <p:cNvGrpSpPr/>
                  <p:nvPr/>
                </p:nvGrpSpPr>
                <p:grpSpPr>
                  <a:xfrm>
                    <a:off x="2156549" y="2881916"/>
                    <a:ext cx="2249915" cy="2249913"/>
                    <a:chOff x="1168839" y="2212194"/>
                    <a:chExt cx="2535830" cy="2535828"/>
                  </a:xfrm>
                </p:grpSpPr>
                <p:sp>
                  <p:nvSpPr>
                    <p:cNvPr id="35" name="椭圆 34">
                      <a:extLst>
                        <a:ext uri="{FF2B5EF4-FFF2-40B4-BE49-F238E27FC236}">
                          <a16:creationId xmlns:a16="http://schemas.microsoft.com/office/drawing/2014/main" xmlns="" id="{86F460A5-CB20-4A4F-87A6-21565E82C3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839" y="2212194"/>
                      <a:ext cx="2535830" cy="2535828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000"/>
                    </a:p>
                  </p:txBody>
                </p:sp>
                <p:sp>
                  <p:nvSpPr>
                    <p:cNvPr id="36" name="椭圆 35">
                      <a:extLst>
                        <a:ext uri="{FF2B5EF4-FFF2-40B4-BE49-F238E27FC236}">
                          <a16:creationId xmlns:a16="http://schemas.microsoft.com/office/drawing/2014/main" xmlns="" id="{D30EAFEF-7C0D-43D6-906F-90884EC99A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0272" y="2333626"/>
                      <a:ext cx="2292965" cy="2292965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000"/>
                    </a:p>
                  </p:txBody>
                </p:sp>
              </p:grpSp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xmlns="" id="{C8FA32A2-2648-4503-A23D-174AB4821ECE}"/>
                      </a:ext>
                    </a:extLst>
                  </p:cNvPr>
                  <p:cNvSpPr txBox="1"/>
                  <p:nvPr/>
                </p:nvSpPr>
                <p:spPr>
                  <a:xfrm>
                    <a:off x="2538231" y="3435237"/>
                    <a:ext cx="1479114" cy="13272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100" b="1" dirty="0">
                        <a:solidFill>
                          <a:schemeClr val="bg1"/>
                        </a:solidFill>
                      </a:rPr>
                      <a:t>职务</a:t>
                    </a:r>
                    <a:endParaRPr lang="en-US" altLang="zh-CN" sz="1100" b="1" dirty="0">
                      <a:solidFill>
                        <a:schemeClr val="bg1"/>
                      </a:solidFill>
                    </a:endParaRPr>
                  </a:p>
                  <a:p>
                    <a:pPr algn="ctr"/>
                    <a:r>
                      <a:rPr lang="zh-CN" altLang="en-US" sz="1100" b="1" dirty="0">
                        <a:solidFill>
                          <a:schemeClr val="bg1"/>
                        </a:solidFill>
                      </a:rPr>
                      <a:t>名称</a:t>
                    </a:r>
                  </a:p>
                </p:txBody>
              </p:sp>
            </p:grp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53DB5808-40D0-4ACB-A40E-35AC2F32B6FF}"/>
                </a:ext>
              </a:extLst>
            </p:cNvPr>
            <p:cNvGrpSpPr/>
            <p:nvPr/>
          </p:nvGrpSpPr>
          <p:grpSpPr>
            <a:xfrm>
              <a:off x="3083928" y="1629691"/>
              <a:ext cx="922047" cy="736226"/>
              <a:chOff x="1079474" y="4833658"/>
              <a:chExt cx="922047" cy="73622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B04CB292-6BE0-45EB-A541-D4B3BCF632BA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08C8DB0D-71D5-4C9D-AA12-8DC066ED3988}"/>
                  </a:ext>
                </a:extLst>
              </p:cNvPr>
              <p:cNvSpPr txBox="1"/>
              <p:nvPr/>
            </p:nvSpPr>
            <p:spPr>
              <a:xfrm>
                <a:off x="1079474" y="5070966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E9EB0955-0B2A-4613-A591-D3B15E605987}"/>
                  </a:ext>
                </a:extLst>
              </p:cNvPr>
              <p:cNvSpPr txBox="1"/>
              <p:nvPr/>
            </p:nvSpPr>
            <p:spPr>
              <a:xfrm>
                <a:off x="1079474" y="530827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1E432B9E-B7EA-466E-B523-4BA3F3F8D669}"/>
                </a:ext>
              </a:extLst>
            </p:cNvPr>
            <p:cNvGrpSpPr/>
            <p:nvPr/>
          </p:nvGrpSpPr>
          <p:grpSpPr>
            <a:xfrm>
              <a:off x="2056633" y="3591352"/>
              <a:ext cx="922047" cy="736226"/>
              <a:chOff x="1079474" y="4833658"/>
              <a:chExt cx="922047" cy="736226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EE352587-E094-458D-BDCF-8F783BDEE946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46A25E7C-2A9E-4835-BE95-F8A2F8CEB0AE}"/>
                  </a:ext>
                </a:extLst>
              </p:cNvPr>
              <p:cNvSpPr txBox="1"/>
              <p:nvPr/>
            </p:nvSpPr>
            <p:spPr>
              <a:xfrm>
                <a:off x="1079474" y="5070966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B170621E-5CF4-4E0D-9162-48CC364C571B}"/>
                  </a:ext>
                </a:extLst>
              </p:cNvPr>
              <p:cNvSpPr txBox="1"/>
              <p:nvPr/>
            </p:nvSpPr>
            <p:spPr>
              <a:xfrm>
                <a:off x="1079474" y="530827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BD226E99-DF6E-4F90-844E-FD206E3FB70E}"/>
                </a:ext>
              </a:extLst>
            </p:cNvPr>
            <p:cNvGrpSpPr/>
            <p:nvPr/>
          </p:nvGrpSpPr>
          <p:grpSpPr>
            <a:xfrm>
              <a:off x="3651903" y="5213657"/>
              <a:ext cx="922047" cy="736226"/>
              <a:chOff x="1079474" y="4833658"/>
              <a:chExt cx="922047" cy="736226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2493AD4D-6B68-4846-B78E-F091EDD3AEF1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22CE817C-FD2B-4E5D-A9AA-6CC621F9CD7F}"/>
                  </a:ext>
                </a:extLst>
              </p:cNvPr>
              <p:cNvSpPr txBox="1"/>
              <p:nvPr/>
            </p:nvSpPr>
            <p:spPr>
              <a:xfrm>
                <a:off x="1079474" y="5070966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0251C27E-D35E-45A9-AB6B-E5E29DA3ED39}"/>
                  </a:ext>
                </a:extLst>
              </p:cNvPr>
              <p:cNvSpPr txBox="1"/>
              <p:nvPr/>
            </p:nvSpPr>
            <p:spPr>
              <a:xfrm>
                <a:off x="1079474" y="530827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45D5CBE1-2496-4312-8F27-24B3B95C0D34}"/>
                </a:ext>
              </a:extLst>
            </p:cNvPr>
            <p:cNvGrpSpPr/>
            <p:nvPr/>
          </p:nvGrpSpPr>
          <p:grpSpPr>
            <a:xfrm>
              <a:off x="7852478" y="4867742"/>
              <a:ext cx="922047" cy="736226"/>
              <a:chOff x="1079474" y="4833658"/>
              <a:chExt cx="922047" cy="736226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57D98D59-6F2A-409E-8543-7E68BC85AEC4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AC50E128-F363-4902-9D8E-1B102DDEFFFC}"/>
                  </a:ext>
                </a:extLst>
              </p:cNvPr>
              <p:cNvSpPr txBox="1"/>
              <p:nvPr/>
            </p:nvSpPr>
            <p:spPr>
              <a:xfrm>
                <a:off x="1079474" y="5070966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2279A60B-E83A-4C71-9AD4-8A273F14B5F6}"/>
                  </a:ext>
                </a:extLst>
              </p:cNvPr>
              <p:cNvSpPr txBox="1"/>
              <p:nvPr/>
            </p:nvSpPr>
            <p:spPr>
              <a:xfrm>
                <a:off x="1079474" y="530827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565490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918C05A-0727-47F1-958D-7079DDE21379}"/>
              </a:ext>
            </a:extLst>
          </p:cNvPr>
          <p:cNvGrpSpPr/>
          <p:nvPr/>
        </p:nvGrpSpPr>
        <p:grpSpPr>
          <a:xfrm>
            <a:off x="2156549" y="1520683"/>
            <a:ext cx="7512462" cy="4629924"/>
            <a:chOff x="2156549" y="1520683"/>
            <a:chExt cx="7512462" cy="4629924"/>
          </a:xfrm>
        </p:grpSpPr>
        <p:sp>
          <p:nvSpPr>
            <p:cNvPr id="9" name="任意多边形 101">
              <a:extLst>
                <a:ext uri="{FF2B5EF4-FFF2-40B4-BE49-F238E27FC236}">
                  <a16:creationId xmlns:a16="http://schemas.microsoft.com/office/drawing/2014/main" xmlns="" id="{595FA054-F274-4708-AF37-F6BDCAAD4F16}"/>
                </a:ext>
              </a:extLst>
            </p:cNvPr>
            <p:cNvSpPr/>
            <p:nvPr/>
          </p:nvSpPr>
          <p:spPr>
            <a:xfrm rot="6559720">
              <a:off x="5045456" y="4879920"/>
              <a:ext cx="738412" cy="197244"/>
            </a:xfrm>
            <a:custGeom>
              <a:avLst/>
              <a:gdLst>
                <a:gd name="connsiteX0" fmla="*/ 0 w 1092200"/>
                <a:gd name="connsiteY0" fmla="*/ 0 h 291747"/>
                <a:gd name="connsiteX1" fmla="*/ 60044 w 1092200"/>
                <a:gd name="connsiteY1" fmla="*/ 18319 h 291747"/>
                <a:gd name="connsiteX2" fmla="*/ 546100 w 1092200"/>
                <a:gd name="connsiteY2" fmla="*/ 69001 h 291747"/>
                <a:gd name="connsiteX3" fmla="*/ 1032157 w 1092200"/>
                <a:gd name="connsiteY3" fmla="*/ 18319 h 291747"/>
                <a:gd name="connsiteX4" fmla="*/ 1092200 w 1092200"/>
                <a:gd name="connsiteY4" fmla="*/ 0 h 291747"/>
                <a:gd name="connsiteX5" fmla="*/ 1092200 w 1092200"/>
                <a:gd name="connsiteY5" fmla="*/ 291747 h 291747"/>
                <a:gd name="connsiteX6" fmla="*/ 1032157 w 1092200"/>
                <a:gd name="connsiteY6" fmla="*/ 273428 h 291747"/>
                <a:gd name="connsiteX7" fmla="*/ 546100 w 1092200"/>
                <a:gd name="connsiteY7" fmla="*/ 222746 h 291747"/>
                <a:gd name="connsiteX8" fmla="*/ 60044 w 1092200"/>
                <a:gd name="connsiteY8" fmla="*/ 273428 h 291747"/>
                <a:gd name="connsiteX9" fmla="*/ 0 w 1092200"/>
                <a:gd name="connsiteY9" fmla="*/ 291747 h 29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2200" h="291747">
                  <a:moveTo>
                    <a:pt x="0" y="0"/>
                  </a:moveTo>
                  <a:lnTo>
                    <a:pt x="60044" y="18319"/>
                  </a:lnTo>
                  <a:cubicBezTo>
                    <a:pt x="184436" y="49633"/>
                    <a:pt x="356283" y="69001"/>
                    <a:pt x="546100" y="69001"/>
                  </a:cubicBezTo>
                  <a:cubicBezTo>
                    <a:pt x="735917" y="69001"/>
                    <a:pt x="907764" y="49633"/>
                    <a:pt x="1032157" y="18319"/>
                  </a:cubicBezTo>
                  <a:lnTo>
                    <a:pt x="1092200" y="0"/>
                  </a:lnTo>
                  <a:lnTo>
                    <a:pt x="1092200" y="291747"/>
                  </a:lnTo>
                  <a:lnTo>
                    <a:pt x="1032157" y="273428"/>
                  </a:lnTo>
                  <a:cubicBezTo>
                    <a:pt x="907764" y="242114"/>
                    <a:pt x="735917" y="222746"/>
                    <a:pt x="546100" y="222746"/>
                  </a:cubicBezTo>
                  <a:cubicBezTo>
                    <a:pt x="356283" y="222746"/>
                    <a:pt x="184436" y="242114"/>
                    <a:pt x="60044" y="273428"/>
                  </a:cubicBezTo>
                  <a:lnTo>
                    <a:pt x="0" y="2917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00">
              <a:extLst>
                <a:ext uri="{FF2B5EF4-FFF2-40B4-BE49-F238E27FC236}">
                  <a16:creationId xmlns:a16="http://schemas.microsoft.com/office/drawing/2014/main" xmlns="" id="{577C66B2-2F5C-4B16-8A98-1A30A922E8BA}"/>
                </a:ext>
              </a:extLst>
            </p:cNvPr>
            <p:cNvSpPr/>
            <p:nvPr/>
          </p:nvSpPr>
          <p:spPr>
            <a:xfrm rot="4531312">
              <a:off x="5742153" y="4877683"/>
              <a:ext cx="738412" cy="197244"/>
            </a:xfrm>
            <a:custGeom>
              <a:avLst/>
              <a:gdLst>
                <a:gd name="connsiteX0" fmla="*/ 0 w 1092200"/>
                <a:gd name="connsiteY0" fmla="*/ 0 h 291747"/>
                <a:gd name="connsiteX1" fmla="*/ 60044 w 1092200"/>
                <a:gd name="connsiteY1" fmla="*/ 18319 h 291747"/>
                <a:gd name="connsiteX2" fmla="*/ 546100 w 1092200"/>
                <a:gd name="connsiteY2" fmla="*/ 69001 h 291747"/>
                <a:gd name="connsiteX3" fmla="*/ 1032157 w 1092200"/>
                <a:gd name="connsiteY3" fmla="*/ 18319 h 291747"/>
                <a:gd name="connsiteX4" fmla="*/ 1092200 w 1092200"/>
                <a:gd name="connsiteY4" fmla="*/ 0 h 291747"/>
                <a:gd name="connsiteX5" fmla="*/ 1092200 w 1092200"/>
                <a:gd name="connsiteY5" fmla="*/ 291747 h 291747"/>
                <a:gd name="connsiteX6" fmla="*/ 1032157 w 1092200"/>
                <a:gd name="connsiteY6" fmla="*/ 273428 h 291747"/>
                <a:gd name="connsiteX7" fmla="*/ 546100 w 1092200"/>
                <a:gd name="connsiteY7" fmla="*/ 222746 h 291747"/>
                <a:gd name="connsiteX8" fmla="*/ 60044 w 1092200"/>
                <a:gd name="connsiteY8" fmla="*/ 273428 h 291747"/>
                <a:gd name="connsiteX9" fmla="*/ 0 w 1092200"/>
                <a:gd name="connsiteY9" fmla="*/ 291747 h 29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2200" h="291747">
                  <a:moveTo>
                    <a:pt x="0" y="0"/>
                  </a:moveTo>
                  <a:lnTo>
                    <a:pt x="60044" y="18319"/>
                  </a:lnTo>
                  <a:cubicBezTo>
                    <a:pt x="184436" y="49633"/>
                    <a:pt x="356283" y="69001"/>
                    <a:pt x="546100" y="69001"/>
                  </a:cubicBezTo>
                  <a:cubicBezTo>
                    <a:pt x="735917" y="69001"/>
                    <a:pt x="907764" y="49633"/>
                    <a:pt x="1032157" y="18319"/>
                  </a:cubicBezTo>
                  <a:lnTo>
                    <a:pt x="1092200" y="0"/>
                  </a:lnTo>
                  <a:lnTo>
                    <a:pt x="1092200" y="291747"/>
                  </a:lnTo>
                  <a:lnTo>
                    <a:pt x="1032157" y="273428"/>
                  </a:lnTo>
                  <a:cubicBezTo>
                    <a:pt x="907764" y="242114"/>
                    <a:pt x="735917" y="222746"/>
                    <a:pt x="546100" y="222746"/>
                  </a:cubicBezTo>
                  <a:cubicBezTo>
                    <a:pt x="356283" y="222746"/>
                    <a:pt x="184436" y="242114"/>
                    <a:pt x="60044" y="273428"/>
                  </a:cubicBezTo>
                  <a:lnTo>
                    <a:pt x="0" y="2917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99">
              <a:extLst>
                <a:ext uri="{FF2B5EF4-FFF2-40B4-BE49-F238E27FC236}">
                  <a16:creationId xmlns:a16="http://schemas.microsoft.com/office/drawing/2014/main" xmlns="" id="{F8CD13CE-6618-45F2-AA50-B45F10C14C87}"/>
                </a:ext>
              </a:extLst>
            </p:cNvPr>
            <p:cNvSpPr/>
            <p:nvPr/>
          </p:nvSpPr>
          <p:spPr>
            <a:xfrm rot="1746061">
              <a:off x="6238332" y="4425273"/>
              <a:ext cx="738412" cy="197244"/>
            </a:xfrm>
            <a:custGeom>
              <a:avLst/>
              <a:gdLst>
                <a:gd name="connsiteX0" fmla="*/ 0 w 1092200"/>
                <a:gd name="connsiteY0" fmla="*/ 0 h 291747"/>
                <a:gd name="connsiteX1" fmla="*/ 60044 w 1092200"/>
                <a:gd name="connsiteY1" fmla="*/ 18319 h 291747"/>
                <a:gd name="connsiteX2" fmla="*/ 546100 w 1092200"/>
                <a:gd name="connsiteY2" fmla="*/ 69001 h 291747"/>
                <a:gd name="connsiteX3" fmla="*/ 1032157 w 1092200"/>
                <a:gd name="connsiteY3" fmla="*/ 18319 h 291747"/>
                <a:gd name="connsiteX4" fmla="*/ 1092200 w 1092200"/>
                <a:gd name="connsiteY4" fmla="*/ 0 h 291747"/>
                <a:gd name="connsiteX5" fmla="*/ 1092200 w 1092200"/>
                <a:gd name="connsiteY5" fmla="*/ 291747 h 291747"/>
                <a:gd name="connsiteX6" fmla="*/ 1032157 w 1092200"/>
                <a:gd name="connsiteY6" fmla="*/ 273428 h 291747"/>
                <a:gd name="connsiteX7" fmla="*/ 546100 w 1092200"/>
                <a:gd name="connsiteY7" fmla="*/ 222746 h 291747"/>
                <a:gd name="connsiteX8" fmla="*/ 60044 w 1092200"/>
                <a:gd name="connsiteY8" fmla="*/ 273428 h 291747"/>
                <a:gd name="connsiteX9" fmla="*/ 0 w 1092200"/>
                <a:gd name="connsiteY9" fmla="*/ 291747 h 29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2200" h="291747">
                  <a:moveTo>
                    <a:pt x="0" y="0"/>
                  </a:moveTo>
                  <a:lnTo>
                    <a:pt x="60044" y="18319"/>
                  </a:lnTo>
                  <a:cubicBezTo>
                    <a:pt x="184436" y="49633"/>
                    <a:pt x="356283" y="69001"/>
                    <a:pt x="546100" y="69001"/>
                  </a:cubicBezTo>
                  <a:cubicBezTo>
                    <a:pt x="735917" y="69001"/>
                    <a:pt x="907764" y="49633"/>
                    <a:pt x="1032157" y="18319"/>
                  </a:cubicBezTo>
                  <a:lnTo>
                    <a:pt x="1092200" y="0"/>
                  </a:lnTo>
                  <a:lnTo>
                    <a:pt x="1092200" y="291747"/>
                  </a:lnTo>
                  <a:lnTo>
                    <a:pt x="1032157" y="273428"/>
                  </a:lnTo>
                  <a:cubicBezTo>
                    <a:pt x="907764" y="242114"/>
                    <a:pt x="735917" y="222746"/>
                    <a:pt x="546100" y="222746"/>
                  </a:cubicBezTo>
                  <a:cubicBezTo>
                    <a:pt x="356283" y="222746"/>
                    <a:pt x="184436" y="242114"/>
                    <a:pt x="60044" y="273428"/>
                  </a:cubicBezTo>
                  <a:lnTo>
                    <a:pt x="0" y="2917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98">
              <a:extLst>
                <a:ext uri="{FF2B5EF4-FFF2-40B4-BE49-F238E27FC236}">
                  <a16:creationId xmlns:a16="http://schemas.microsoft.com/office/drawing/2014/main" xmlns="" id="{56B49EC3-6A67-4F8F-9D11-244DB0715A47}"/>
                </a:ext>
              </a:extLst>
            </p:cNvPr>
            <p:cNvSpPr/>
            <p:nvPr/>
          </p:nvSpPr>
          <p:spPr>
            <a:xfrm rot="20915840">
              <a:off x="6337071" y="3790668"/>
              <a:ext cx="738412" cy="197244"/>
            </a:xfrm>
            <a:custGeom>
              <a:avLst/>
              <a:gdLst>
                <a:gd name="connsiteX0" fmla="*/ 0 w 1092200"/>
                <a:gd name="connsiteY0" fmla="*/ 0 h 291747"/>
                <a:gd name="connsiteX1" fmla="*/ 60044 w 1092200"/>
                <a:gd name="connsiteY1" fmla="*/ 18319 h 291747"/>
                <a:gd name="connsiteX2" fmla="*/ 546100 w 1092200"/>
                <a:gd name="connsiteY2" fmla="*/ 69001 h 291747"/>
                <a:gd name="connsiteX3" fmla="*/ 1032157 w 1092200"/>
                <a:gd name="connsiteY3" fmla="*/ 18319 h 291747"/>
                <a:gd name="connsiteX4" fmla="*/ 1092200 w 1092200"/>
                <a:gd name="connsiteY4" fmla="*/ 0 h 291747"/>
                <a:gd name="connsiteX5" fmla="*/ 1092200 w 1092200"/>
                <a:gd name="connsiteY5" fmla="*/ 291747 h 291747"/>
                <a:gd name="connsiteX6" fmla="*/ 1032157 w 1092200"/>
                <a:gd name="connsiteY6" fmla="*/ 273428 h 291747"/>
                <a:gd name="connsiteX7" fmla="*/ 546100 w 1092200"/>
                <a:gd name="connsiteY7" fmla="*/ 222746 h 291747"/>
                <a:gd name="connsiteX8" fmla="*/ 60044 w 1092200"/>
                <a:gd name="connsiteY8" fmla="*/ 273428 h 291747"/>
                <a:gd name="connsiteX9" fmla="*/ 0 w 1092200"/>
                <a:gd name="connsiteY9" fmla="*/ 291747 h 29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2200" h="291747">
                  <a:moveTo>
                    <a:pt x="0" y="0"/>
                  </a:moveTo>
                  <a:lnTo>
                    <a:pt x="60044" y="18319"/>
                  </a:lnTo>
                  <a:cubicBezTo>
                    <a:pt x="184436" y="49633"/>
                    <a:pt x="356283" y="69001"/>
                    <a:pt x="546100" y="69001"/>
                  </a:cubicBezTo>
                  <a:cubicBezTo>
                    <a:pt x="735917" y="69001"/>
                    <a:pt x="907764" y="49633"/>
                    <a:pt x="1032157" y="18319"/>
                  </a:cubicBezTo>
                  <a:lnTo>
                    <a:pt x="1092200" y="0"/>
                  </a:lnTo>
                  <a:lnTo>
                    <a:pt x="1092200" y="291747"/>
                  </a:lnTo>
                  <a:lnTo>
                    <a:pt x="1032157" y="273428"/>
                  </a:lnTo>
                  <a:cubicBezTo>
                    <a:pt x="907764" y="242114"/>
                    <a:pt x="735917" y="222746"/>
                    <a:pt x="546100" y="222746"/>
                  </a:cubicBezTo>
                  <a:cubicBezTo>
                    <a:pt x="356283" y="222746"/>
                    <a:pt x="184436" y="242114"/>
                    <a:pt x="60044" y="273428"/>
                  </a:cubicBezTo>
                  <a:lnTo>
                    <a:pt x="0" y="2917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97">
              <a:extLst>
                <a:ext uri="{FF2B5EF4-FFF2-40B4-BE49-F238E27FC236}">
                  <a16:creationId xmlns:a16="http://schemas.microsoft.com/office/drawing/2014/main" xmlns="" id="{75265A97-0954-47BE-B6B2-4C04E18BE2B6}"/>
                </a:ext>
              </a:extLst>
            </p:cNvPr>
            <p:cNvSpPr/>
            <p:nvPr/>
          </p:nvSpPr>
          <p:spPr>
            <a:xfrm rot="18742826">
              <a:off x="6082377" y="3164736"/>
              <a:ext cx="738412" cy="197244"/>
            </a:xfrm>
            <a:custGeom>
              <a:avLst/>
              <a:gdLst>
                <a:gd name="connsiteX0" fmla="*/ 0 w 1092200"/>
                <a:gd name="connsiteY0" fmla="*/ 0 h 291747"/>
                <a:gd name="connsiteX1" fmla="*/ 60044 w 1092200"/>
                <a:gd name="connsiteY1" fmla="*/ 18319 h 291747"/>
                <a:gd name="connsiteX2" fmla="*/ 546100 w 1092200"/>
                <a:gd name="connsiteY2" fmla="*/ 69001 h 291747"/>
                <a:gd name="connsiteX3" fmla="*/ 1032157 w 1092200"/>
                <a:gd name="connsiteY3" fmla="*/ 18319 h 291747"/>
                <a:gd name="connsiteX4" fmla="*/ 1092200 w 1092200"/>
                <a:gd name="connsiteY4" fmla="*/ 0 h 291747"/>
                <a:gd name="connsiteX5" fmla="*/ 1092200 w 1092200"/>
                <a:gd name="connsiteY5" fmla="*/ 291747 h 291747"/>
                <a:gd name="connsiteX6" fmla="*/ 1032157 w 1092200"/>
                <a:gd name="connsiteY6" fmla="*/ 273428 h 291747"/>
                <a:gd name="connsiteX7" fmla="*/ 546100 w 1092200"/>
                <a:gd name="connsiteY7" fmla="*/ 222746 h 291747"/>
                <a:gd name="connsiteX8" fmla="*/ 60044 w 1092200"/>
                <a:gd name="connsiteY8" fmla="*/ 273428 h 291747"/>
                <a:gd name="connsiteX9" fmla="*/ 0 w 1092200"/>
                <a:gd name="connsiteY9" fmla="*/ 291747 h 29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2200" h="291747">
                  <a:moveTo>
                    <a:pt x="0" y="0"/>
                  </a:moveTo>
                  <a:lnTo>
                    <a:pt x="60044" y="18319"/>
                  </a:lnTo>
                  <a:cubicBezTo>
                    <a:pt x="184436" y="49633"/>
                    <a:pt x="356283" y="69001"/>
                    <a:pt x="546100" y="69001"/>
                  </a:cubicBezTo>
                  <a:cubicBezTo>
                    <a:pt x="735917" y="69001"/>
                    <a:pt x="907764" y="49633"/>
                    <a:pt x="1032157" y="18319"/>
                  </a:cubicBezTo>
                  <a:lnTo>
                    <a:pt x="1092200" y="0"/>
                  </a:lnTo>
                  <a:lnTo>
                    <a:pt x="1092200" y="291747"/>
                  </a:lnTo>
                  <a:lnTo>
                    <a:pt x="1032157" y="273428"/>
                  </a:lnTo>
                  <a:cubicBezTo>
                    <a:pt x="907764" y="242114"/>
                    <a:pt x="735917" y="222746"/>
                    <a:pt x="546100" y="222746"/>
                  </a:cubicBezTo>
                  <a:cubicBezTo>
                    <a:pt x="356283" y="222746"/>
                    <a:pt x="184436" y="242114"/>
                    <a:pt x="60044" y="273428"/>
                  </a:cubicBezTo>
                  <a:lnTo>
                    <a:pt x="0" y="2917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96">
              <a:extLst>
                <a:ext uri="{FF2B5EF4-FFF2-40B4-BE49-F238E27FC236}">
                  <a16:creationId xmlns:a16="http://schemas.microsoft.com/office/drawing/2014/main" xmlns="" id="{D82DA112-24FE-4F3E-BA12-3F194D7D5B23}"/>
                </a:ext>
              </a:extLst>
            </p:cNvPr>
            <p:cNvSpPr/>
            <p:nvPr/>
          </p:nvSpPr>
          <p:spPr>
            <a:xfrm rot="4217911">
              <a:off x="5072724" y="3017707"/>
              <a:ext cx="738412" cy="197244"/>
            </a:xfrm>
            <a:custGeom>
              <a:avLst/>
              <a:gdLst>
                <a:gd name="connsiteX0" fmla="*/ 0 w 1092200"/>
                <a:gd name="connsiteY0" fmla="*/ 0 h 291747"/>
                <a:gd name="connsiteX1" fmla="*/ 60044 w 1092200"/>
                <a:gd name="connsiteY1" fmla="*/ 18319 h 291747"/>
                <a:gd name="connsiteX2" fmla="*/ 546100 w 1092200"/>
                <a:gd name="connsiteY2" fmla="*/ 69001 h 291747"/>
                <a:gd name="connsiteX3" fmla="*/ 1032157 w 1092200"/>
                <a:gd name="connsiteY3" fmla="*/ 18319 h 291747"/>
                <a:gd name="connsiteX4" fmla="*/ 1092200 w 1092200"/>
                <a:gd name="connsiteY4" fmla="*/ 0 h 291747"/>
                <a:gd name="connsiteX5" fmla="*/ 1092200 w 1092200"/>
                <a:gd name="connsiteY5" fmla="*/ 291747 h 291747"/>
                <a:gd name="connsiteX6" fmla="*/ 1032157 w 1092200"/>
                <a:gd name="connsiteY6" fmla="*/ 273428 h 291747"/>
                <a:gd name="connsiteX7" fmla="*/ 546100 w 1092200"/>
                <a:gd name="connsiteY7" fmla="*/ 222746 h 291747"/>
                <a:gd name="connsiteX8" fmla="*/ 60044 w 1092200"/>
                <a:gd name="connsiteY8" fmla="*/ 273428 h 291747"/>
                <a:gd name="connsiteX9" fmla="*/ 0 w 1092200"/>
                <a:gd name="connsiteY9" fmla="*/ 291747 h 29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2200" h="291747">
                  <a:moveTo>
                    <a:pt x="0" y="0"/>
                  </a:moveTo>
                  <a:lnTo>
                    <a:pt x="60044" y="18319"/>
                  </a:lnTo>
                  <a:cubicBezTo>
                    <a:pt x="184436" y="49633"/>
                    <a:pt x="356283" y="69001"/>
                    <a:pt x="546100" y="69001"/>
                  </a:cubicBezTo>
                  <a:cubicBezTo>
                    <a:pt x="735917" y="69001"/>
                    <a:pt x="907764" y="49633"/>
                    <a:pt x="1032157" y="18319"/>
                  </a:cubicBezTo>
                  <a:lnTo>
                    <a:pt x="1092200" y="0"/>
                  </a:lnTo>
                  <a:lnTo>
                    <a:pt x="1092200" y="291747"/>
                  </a:lnTo>
                  <a:lnTo>
                    <a:pt x="1032157" y="273428"/>
                  </a:lnTo>
                  <a:cubicBezTo>
                    <a:pt x="907764" y="242114"/>
                    <a:pt x="735917" y="222746"/>
                    <a:pt x="546100" y="222746"/>
                  </a:cubicBezTo>
                  <a:cubicBezTo>
                    <a:pt x="356283" y="222746"/>
                    <a:pt x="184436" y="242114"/>
                    <a:pt x="60044" y="273428"/>
                  </a:cubicBezTo>
                  <a:lnTo>
                    <a:pt x="0" y="2917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95">
              <a:extLst>
                <a:ext uri="{FF2B5EF4-FFF2-40B4-BE49-F238E27FC236}">
                  <a16:creationId xmlns:a16="http://schemas.microsoft.com/office/drawing/2014/main" xmlns="" id="{ED734396-8843-41F2-9802-CEA0CC5E793F}"/>
                </a:ext>
              </a:extLst>
            </p:cNvPr>
            <p:cNvSpPr/>
            <p:nvPr/>
          </p:nvSpPr>
          <p:spPr>
            <a:xfrm>
              <a:off x="4298044" y="3943006"/>
              <a:ext cx="738412" cy="197244"/>
            </a:xfrm>
            <a:custGeom>
              <a:avLst/>
              <a:gdLst>
                <a:gd name="connsiteX0" fmla="*/ 0 w 1092200"/>
                <a:gd name="connsiteY0" fmla="*/ 0 h 291747"/>
                <a:gd name="connsiteX1" fmla="*/ 60044 w 1092200"/>
                <a:gd name="connsiteY1" fmla="*/ 18319 h 291747"/>
                <a:gd name="connsiteX2" fmla="*/ 546100 w 1092200"/>
                <a:gd name="connsiteY2" fmla="*/ 69001 h 291747"/>
                <a:gd name="connsiteX3" fmla="*/ 1032157 w 1092200"/>
                <a:gd name="connsiteY3" fmla="*/ 18319 h 291747"/>
                <a:gd name="connsiteX4" fmla="*/ 1092200 w 1092200"/>
                <a:gd name="connsiteY4" fmla="*/ 0 h 291747"/>
                <a:gd name="connsiteX5" fmla="*/ 1092200 w 1092200"/>
                <a:gd name="connsiteY5" fmla="*/ 291747 h 291747"/>
                <a:gd name="connsiteX6" fmla="*/ 1032157 w 1092200"/>
                <a:gd name="connsiteY6" fmla="*/ 273428 h 291747"/>
                <a:gd name="connsiteX7" fmla="*/ 546100 w 1092200"/>
                <a:gd name="connsiteY7" fmla="*/ 222746 h 291747"/>
                <a:gd name="connsiteX8" fmla="*/ 60044 w 1092200"/>
                <a:gd name="connsiteY8" fmla="*/ 273428 h 291747"/>
                <a:gd name="connsiteX9" fmla="*/ 0 w 1092200"/>
                <a:gd name="connsiteY9" fmla="*/ 291747 h 29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2200" h="291747">
                  <a:moveTo>
                    <a:pt x="0" y="0"/>
                  </a:moveTo>
                  <a:lnTo>
                    <a:pt x="60044" y="18319"/>
                  </a:lnTo>
                  <a:cubicBezTo>
                    <a:pt x="184436" y="49633"/>
                    <a:pt x="356283" y="69001"/>
                    <a:pt x="546100" y="69001"/>
                  </a:cubicBezTo>
                  <a:cubicBezTo>
                    <a:pt x="735917" y="69001"/>
                    <a:pt x="907764" y="49633"/>
                    <a:pt x="1032157" y="18319"/>
                  </a:cubicBezTo>
                  <a:lnTo>
                    <a:pt x="1092200" y="0"/>
                  </a:lnTo>
                  <a:lnTo>
                    <a:pt x="1092200" y="291747"/>
                  </a:lnTo>
                  <a:lnTo>
                    <a:pt x="1032157" y="273428"/>
                  </a:lnTo>
                  <a:cubicBezTo>
                    <a:pt x="907764" y="242114"/>
                    <a:pt x="735917" y="222746"/>
                    <a:pt x="546100" y="222746"/>
                  </a:cubicBezTo>
                  <a:cubicBezTo>
                    <a:pt x="356283" y="222746"/>
                    <a:pt x="184436" y="242114"/>
                    <a:pt x="60044" y="273428"/>
                  </a:cubicBezTo>
                  <a:lnTo>
                    <a:pt x="0" y="2917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F103522D-0DA0-43DD-B9D3-7C2F7EE98B70}"/>
                </a:ext>
              </a:extLst>
            </p:cNvPr>
            <p:cNvGrpSpPr/>
            <p:nvPr/>
          </p:nvGrpSpPr>
          <p:grpSpPr>
            <a:xfrm>
              <a:off x="6348331" y="2263700"/>
              <a:ext cx="966462" cy="966460"/>
              <a:chOff x="1168839" y="2212194"/>
              <a:chExt cx="2535830" cy="2535828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xmlns="" id="{17D9E687-F3B2-4A83-BEF2-5C3AC407EDE0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xmlns="" id="{1246CE8D-6CCD-47F1-979E-CCD0EC01742B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CEFC6562-7E6A-438C-B42B-ECC9F9CE28F2}"/>
                </a:ext>
              </a:extLst>
            </p:cNvPr>
            <p:cNvGrpSpPr/>
            <p:nvPr/>
          </p:nvGrpSpPr>
          <p:grpSpPr>
            <a:xfrm>
              <a:off x="6929295" y="3277961"/>
              <a:ext cx="966462" cy="966460"/>
              <a:chOff x="1168839" y="2212194"/>
              <a:chExt cx="2535830" cy="2535828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xmlns="" id="{4DC1C131-BD4B-4F32-9E8B-50C8B6872B7B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xmlns="" id="{00C659BE-BCAF-405D-9855-C42671A41A5C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24B9C87A-7967-4F4A-BD93-F9B46954862B}"/>
                </a:ext>
              </a:extLst>
            </p:cNvPr>
            <p:cNvGrpSpPr/>
            <p:nvPr/>
          </p:nvGrpSpPr>
          <p:grpSpPr>
            <a:xfrm>
              <a:off x="6725924" y="4431335"/>
              <a:ext cx="966462" cy="966460"/>
              <a:chOff x="1168839" y="2212194"/>
              <a:chExt cx="2535830" cy="2535828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xmlns="" id="{AA592A41-4156-4C15-85A9-777CD530F3C5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xmlns="" id="{00418A6F-6155-40AB-A74D-6FF542A2EC52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BFE9C257-0CA1-4214-956D-F0C4C9DF389F}"/>
                </a:ext>
              </a:extLst>
            </p:cNvPr>
            <p:cNvGrpSpPr/>
            <p:nvPr/>
          </p:nvGrpSpPr>
          <p:grpSpPr>
            <a:xfrm>
              <a:off x="5828758" y="5184147"/>
              <a:ext cx="966462" cy="966460"/>
              <a:chOff x="1168839" y="2212194"/>
              <a:chExt cx="2535830" cy="2535828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xmlns="" id="{5C8E7E3D-3166-4FAB-B882-25F62863B602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xmlns="" id="{57E5E78A-EE5D-4EB0-AD9E-766527BC7581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434CECAC-62CD-4CE0-882A-5CDE89B50F7D}"/>
                </a:ext>
              </a:extLst>
            </p:cNvPr>
            <p:cNvGrpSpPr/>
            <p:nvPr/>
          </p:nvGrpSpPr>
          <p:grpSpPr>
            <a:xfrm>
              <a:off x="4667250" y="5184147"/>
              <a:ext cx="966462" cy="966460"/>
              <a:chOff x="1168839" y="2212194"/>
              <a:chExt cx="2535830" cy="2535828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xmlns="" id="{156EB9E8-056B-471C-91F9-BCE793D97B56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xmlns="" id="{C613FFF7-3604-46C1-8A9D-AC14E1060F59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1F000655-EAE7-4C60-9301-91CCA076875A}"/>
                </a:ext>
              </a:extLst>
            </p:cNvPr>
            <p:cNvGrpSpPr/>
            <p:nvPr/>
          </p:nvGrpSpPr>
          <p:grpSpPr>
            <a:xfrm>
              <a:off x="2156549" y="2881916"/>
              <a:ext cx="2249915" cy="2249913"/>
              <a:chOff x="1168839" y="2212194"/>
              <a:chExt cx="2535830" cy="2535828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xmlns="" id="{D69AD9FB-AA7D-4DEE-8700-422E29D557C9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xmlns="" id="{C8F9921A-8197-4FC3-B70A-AC6574A14042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4607232C-6A1C-43C0-9266-8959936C3A7D}"/>
                </a:ext>
              </a:extLst>
            </p:cNvPr>
            <p:cNvGrpSpPr/>
            <p:nvPr/>
          </p:nvGrpSpPr>
          <p:grpSpPr>
            <a:xfrm>
              <a:off x="4930392" y="3235034"/>
              <a:ext cx="1613189" cy="1613188"/>
              <a:chOff x="1168839" y="2212194"/>
              <a:chExt cx="2535830" cy="2535828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xmlns="" id="{6C261B23-5322-49F4-89E4-96E35E1EB689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xmlns="" id="{AA0A36FD-B909-4173-95D9-380B6594A443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8EC1F359-7931-4589-B9D2-BA95D421C90F}"/>
                </a:ext>
              </a:extLst>
            </p:cNvPr>
            <p:cNvGrpSpPr/>
            <p:nvPr/>
          </p:nvGrpSpPr>
          <p:grpSpPr>
            <a:xfrm>
              <a:off x="4298723" y="1520683"/>
              <a:ext cx="1499489" cy="1499488"/>
              <a:chOff x="1168839" y="2212194"/>
              <a:chExt cx="2535830" cy="2535828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E002546D-7E0F-425A-8A99-EC76DB5476AC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xmlns="" id="{B6F68069-6F3D-4065-9410-0EACCBA268D1}"/>
                  </a:ext>
                </a:extLst>
              </p:cNvPr>
              <p:cNvSpPr/>
              <p:nvPr/>
            </p:nvSpPr>
            <p:spPr>
              <a:xfrm>
                <a:off x="1290272" y="2333627"/>
                <a:ext cx="2292965" cy="22929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左大括号 23">
              <a:extLst>
                <a:ext uri="{FF2B5EF4-FFF2-40B4-BE49-F238E27FC236}">
                  <a16:creationId xmlns:a16="http://schemas.microsoft.com/office/drawing/2014/main" xmlns="" id="{276D8A20-0930-4676-8EF6-164C233B5F04}"/>
                </a:ext>
              </a:extLst>
            </p:cNvPr>
            <p:cNvSpPr/>
            <p:nvPr/>
          </p:nvSpPr>
          <p:spPr>
            <a:xfrm>
              <a:off x="8132528" y="2338235"/>
              <a:ext cx="304800" cy="2845912"/>
            </a:xfrm>
            <a:prstGeom prst="leftBrace">
              <a:avLst>
                <a:gd name="adj1" fmla="val 64583"/>
                <a:gd name="adj2" fmla="val 50000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23F034B7-81E5-47F7-827A-C684F8F559AB}"/>
                </a:ext>
              </a:extLst>
            </p:cNvPr>
            <p:cNvSpPr txBox="1"/>
            <p:nvPr/>
          </p:nvSpPr>
          <p:spPr>
            <a:xfrm>
              <a:off x="8766200" y="238046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CA07CACE-3B5B-44F2-88E4-016A1258F38F}"/>
                </a:ext>
              </a:extLst>
            </p:cNvPr>
            <p:cNvSpPr txBox="1"/>
            <p:nvPr/>
          </p:nvSpPr>
          <p:spPr>
            <a:xfrm>
              <a:off x="2467312" y="373708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9C9FFF83-7269-49B3-9B7E-1B782C7A3C5C}"/>
                </a:ext>
              </a:extLst>
            </p:cNvPr>
            <p:cNvSpPr txBox="1"/>
            <p:nvPr/>
          </p:nvSpPr>
          <p:spPr>
            <a:xfrm>
              <a:off x="4545766" y="210115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FC8BEAF4-3548-4000-956D-BF42AD4AD2CE}"/>
                </a:ext>
              </a:extLst>
            </p:cNvPr>
            <p:cNvSpPr txBox="1"/>
            <p:nvPr/>
          </p:nvSpPr>
          <p:spPr>
            <a:xfrm>
              <a:off x="5342297" y="3864939"/>
              <a:ext cx="8002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总经理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BB5E889D-C7DC-4D88-94CD-FA1643832772}"/>
                </a:ext>
              </a:extLst>
            </p:cNvPr>
            <p:cNvSpPr txBox="1"/>
            <p:nvPr/>
          </p:nvSpPr>
          <p:spPr>
            <a:xfrm>
              <a:off x="6442429" y="260816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F3D70B48-7891-4376-811D-3ADFD0CB38B1}"/>
                </a:ext>
              </a:extLst>
            </p:cNvPr>
            <p:cNvSpPr txBox="1"/>
            <p:nvPr/>
          </p:nvSpPr>
          <p:spPr>
            <a:xfrm>
              <a:off x="7012416" y="362013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C5A384B5-3C5A-4390-9B27-DA1BFDED72A9}"/>
                </a:ext>
              </a:extLst>
            </p:cNvPr>
            <p:cNvSpPr txBox="1"/>
            <p:nvPr/>
          </p:nvSpPr>
          <p:spPr>
            <a:xfrm>
              <a:off x="6822693" y="4769268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86261486-EE9F-4B76-85C3-E01824D74FE3}"/>
                </a:ext>
              </a:extLst>
            </p:cNvPr>
            <p:cNvSpPr txBox="1"/>
            <p:nvPr/>
          </p:nvSpPr>
          <p:spPr>
            <a:xfrm>
              <a:off x="5911879" y="552887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7DD42B18-055B-486F-A59A-97E4A766A1AF}"/>
                </a:ext>
              </a:extLst>
            </p:cNvPr>
            <p:cNvSpPr txBox="1"/>
            <p:nvPr/>
          </p:nvSpPr>
          <p:spPr>
            <a:xfrm>
              <a:off x="4750371" y="543172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70DE2250-D21E-4AF3-B2AA-DC60A788B575}"/>
                </a:ext>
              </a:extLst>
            </p:cNvPr>
            <p:cNvSpPr txBox="1"/>
            <p:nvPr/>
          </p:nvSpPr>
          <p:spPr>
            <a:xfrm>
              <a:off x="8586664" y="278734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1EAE23CA-9B7C-447E-A889-A1FB70A05B78}"/>
                </a:ext>
              </a:extLst>
            </p:cNvPr>
            <p:cNvSpPr txBox="1"/>
            <p:nvPr/>
          </p:nvSpPr>
          <p:spPr>
            <a:xfrm>
              <a:off x="8766200" y="3194233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7373ADC3-5DA8-4BF4-8ED2-983BB83BD37B}"/>
                </a:ext>
              </a:extLst>
            </p:cNvPr>
            <p:cNvSpPr txBox="1"/>
            <p:nvPr/>
          </p:nvSpPr>
          <p:spPr>
            <a:xfrm>
              <a:off x="8586664" y="360111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38FE210E-70A6-45AB-BD99-79331FFEAD9E}"/>
                </a:ext>
              </a:extLst>
            </p:cNvPr>
            <p:cNvSpPr txBox="1"/>
            <p:nvPr/>
          </p:nvSpPr>
          <p:spPr>
            <a:xfrm>
              <a:off x="8766200" y="400800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FA9B86A3-6107-444F-BD90-C6C29B8E4108}"/>
                </a:ext>
              </a:extLst>
            </p:cNvPr>
            <p:cNvSpPr txBox="1"/>
            <p:nvPr/>
          </p:nvSpPr>
          <p:spPr>
            <a:xfrm>
              <a:off x="8766200" y="441488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97E8758B-551C-44AE-BB1D-BDE68351B16E}"/>
                </a:ext>
              </a:extLst>
            </p:cNvPr>
            <p:cNvSpPr txBox="1"/>
            <p:nvPr/>
          </p:nvSpPr>
          <p:spPr>
            <a:xfrm>
              <a:off x="8586664" y="482176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4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65771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12BDF26-F239-41AD-9D0E-6E806B461D26}"/>
              </a:ext>
            </a:extLst>
          </p:cNvPr>
          <p:cNvGrpSpPr/>
          <p:nvPr/>
        </p:nvGrpSpPr>
        <p:grpSpPr>
          <a:xfrm>
            <a:off x="1901104" y="1727200"/>
            <a:ext cx="8467351" cy="4514063"/>
            <a:chOff x="1901104" y="1727200"/>
            <a:chExt cx="8467351" cy="4514063"/>
          </a:xfrm>
        </p:grpSpPr>
        <p:sp>
          <p:nvSpPr>
            <p:cNvPr id="9" name="任意多边形 39">
              <a:extLst>
                <a:ext uri="{FF2B5EF4-FFF2-40B4-BE49-F238E27FC236}">
                  <a16:creationId xmlns:a16="http://schemas.microsoft.com/office/drawing/2014/main" xmlns="" id="{383A331E-D99B-4FED-8091-37DE3D8125F5}"/>
                </a:ext>
              </a:extLst>
            </p:cNvPr>
            <p:cNvSpPr/>
            <p:nvPr/>
          </p:nvSpPr>
          <p:spPr>
            <a:xfrm>
              <a:off x="2602664" y="3355678"/>
              <a:ext cx="6986675" cy="1401441"/>
            </a:xfrm>
            <a:custGeom>
              <a:avLst/>
              <a:gdLst>
                <a:gd name="connsiteX0" fmla="*/ 0 w 6986675"/>
                <a:gd name="connsiteY0" fmla="*/ 0 h 1401441"/>
                <a:gd name="connsiteX1" fmla="*/ 6986675 w 6986675"/>
                <a:gd name="connsiteY1" fmla="*/ 0 h 1401441"/>
                <a:gd name="connsiteX2" fmla="*/ 6895423 w 6986675"/>
                <a:gd name="connsiteY2" fmla="*/ 87001 h 1401441"/>
                <a:gd name="connsiteX3" fmla="*/ 3493337 w 6986675"/>
                <a:gd name="connsiteY3" fmla="*/ 1401441 h 1401441"/>
                <a:gd name="connsiteX4" fmla="*/ 91251 w 6986675"/>
                <a:gd name="connsiteY4" fmla="*/ 87001 h 1401441"/>
                <a:gd name="connsiteX0" fmla="*/ 0 w 6986675"/>
                <a:gd name="connsiteY0" fmla="*/ 11977 h 1413418"/>
                <a:gd name="connsiteX1" fmla="*/ 3566124 w 6986675"/>
                <a:gd name="connsiteY1" fmla="*/ 0 h 1413418"/>
                <a:gd name="connsiteX2" fmla="*/ 6986675 w 6986675"/>
                <a:gd name="connsiteY2" fmla="*/ 11977 h 1413418"/>
                <a:gd name="connsiteX3" fmla="*/ 6895423 w 6986675"/>
                <a:gd name="connsiteY3" fmla="*/ 98978 h 1413418"/>
                <a:gd name="connsiteX4" fmla="*/ 3493337 w 6986675"/>
                <a:gd name="connsiteY4" fmla="*/ 1413418 h 1413418"/>
                <a:gd name="connsiteX5" fmla="*/ 91251 w 6986675"/>
                <a:gd name="connsiteY5" fmla="*/ 98978 h 1413418"/>
                <a:gd name="connsiteX6" fmla="*/ 0 w 6986675"/>
                <a:gd name="connsiteY6" fmla="*/ 11977 h 1413418"/>
                <a:gd name="connsiteX0" fmla="*/ 3566124 w 6986675"/>
                <a:gd name="connsiteY0" fmla="*/ 0 h 1413418"/>
                <a:gd name="connsiteX1" fmla="*/ 6986675 w 6986675"/>
                <a:gd name="connsiteY1" fmla="*/ 11977 h 1413418"/>
                <a:gd name="connsiteX2" fmla="*/ 6895423 w 6986675"/>
                <a:gd name="connsiteY2" fmla="*/ 98978 h 1413418"/>
                <a:gd name="connsiteX3" fmla="*/ 3493337 w 6986675"/>
                <a:gd name="connsiteY3" fmla="*/ 1413418 h 1413418"/>
                <a:gd name="connsiteX4" fmla="*/ 91251 w 6986675"/>
                <a:gd name="connsiteY4" fmla="*/ 98978 h 1413418"/>
                <a:gd name="connsiteX5" fmla="*/ 0 w 6986675"/>
                <a:gd name="connsiteY5" fmla="*/ 11977 h 1413418"/>
                <a:gd name="connsiteX6" fmla="*/ 3657564 w 6986675"/>
                <a:gd name="connsiteY6" fmla="*/ 91440 h 1413418"/>
                <a:gd name="connsiteX0" fmla="*/ 3566124 w 6986675"/>
                <a:gd name="connsiteY0" fmla="*/ 0 h 1413418"/>
                <a:gd name="connsiteX1" fmla="*/ 6986675 w 6986675"/>
                <a:gd name="connsiteY1" fmla="*/ 11977 h 1413418"/>
                <a:gd name="connsiteX2" fmla="*/ 6895423 w 6986675"/>
                <a:gd name="connsiteY2" fmla="*/ 98978 h 1413418"/>
                <a:gd name="connsiteX3" fmla="*/ 3493337 w 6986675"/>
                <a:gd name="connsiteY3" fmla="*/ 1413418 h 1413418"/>
                <a:gd name="connsiteX4" fmla="*/ 91251 w 6986675"/>
                <a:gd name="connsiteY4" fmla="*/ 98978 h 1413418"/>
                <a:gd name="connsiteX5" fmla="*/ 0 w 6986675"/>
                <a:gd name="connsiteY5" fmla="*/ 11977 h 1413418"/>
                <a:gd name="connsiteX0" fmla="*/ 6986675 w 6986675"/>
                <a:gd name="connsiteY0" fmla="*/ 0 h 1401441"/>
                <a:gd name="connsiteX1" fmla="*/ 6895423 w 6986675"/>
                <a:gd name="connsiteY1" fmla="*/ 87001 h 1401441"/>
                <a:gd name="connsiteX2" fmla="*/ 3493337 w 6986675"/>
                <a:gd name="connsiteY2" fmla="*/ 1401441 h 1401441"/>
                <a:gd name="connsiteX3" fmla="*/ 91251 w 6986675"/>
                <a:gd name="connsiteY3" fmla="*/ 87001 h 1401441"/>
                <a:gd name="connsiteX4" fmla="*/ 0 w 6986675"/>
                <a:gd name="connsiteY4" fmla="*/ 0 h 14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6675" h="1401441">
                  <a:moveTo>
                    <a:pt x="6986675" y="0"/>
                  </a:moveTo>
                  <a:lnTo>
                    <a:pt x="6895423" y="87001"/>
                  </a:lnTo>
                  <a:cubicBezTo>
                    <a:pt x="5996870" y="903685"/>
                    <a:pt x="4803232" y="1401441"/>
                    <a:pt x="3493337" y="1401441"/>
                  </a:cubicBezTo>
                  <a:cubicBezTo>
                    <a:pt x="2183442" y="1401441"/>
                    <a:pt x="989804" y="903685"/>
                    <a:pt x="91251" y="87001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303DBD80-EBA7-4CEA-9999-3C7493C40242}"/>
                </a:ext>
              </a:extLst>
            </p:cNvPr>
            <p:cNvGrpSpPr/>
            <p:nvPr/>
          </p:nvGrpSpPr>
          <p:grpSpPr>
            <a:xfrm>
              <a:off x="5174115" y="1727200"/>
              <a:ext cx="1843770" cy="1843768"/>
              <a:chOff x="2156549" y="2881916"/>
              <a:chExt cx="2249915" cy="2249913"/>
            </a:xfrm>
          </p:grpSpPr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xmlns="" id="{35D14DC3-3462-461D-BC5D-EB3DDE456D2B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74" name="椭圆 73">
                  <a:extLst>
                    <a:ext uri="{FF2B5EF4-FFF2-40B4-BE49-F238E27FC236}">
                      <a16:creationId xmlns:a16="http://schemas.microsoft.com/office/drawing/2014/main" xmlns="" id="{F1915ACB-3E49-4C5A-B799-B2BD2BFD800C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75" name="椭圆 74">
                  <a:extLst>
                    <a:ext uri="{FF2B5EF4-FFF2-40B4-BE49-F238E27FC236}">
                      <a16:creationId xmlns:a16="http://schemas.microsoft.com/office/drawing/2014/main" xmlns="" id="{18FEBD12-C3B0-4530-AE6A-C7096A7CE941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xmlns="" id="{65AFB56A-A625-437C-BE1D-32CDB4B9A4D5}"/>
                  </a:ext>
                </a:extLst>
              </p:cNvPr>
              <p:cNvSpPr txBox="1"/>
              <p:nvPr/>
            </p:nvSpPr>
            <p:spPr>
              <a:xfrm>
                <a:off x="2538232" y="3347765"/>
                <a:ext cx="1479113" cy="1314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</a:rPr>
                  <a:t>职务</a:t>
                </a:r>
                <a:endParaRPr lang="en-US" altLang="zh-CN" sz="32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</a:rPr>
                  <a:t>名称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BC228B7E-D87E-44B8-AF14-DF17221448D4}"/>
                </a:ext>
              </a:extLst>
            </p:cNvPr>
            <p:cNvGrpSpPr/>
            <p:nvPr/>
          </p:nvGrpSpPr>
          <p:grpSpPr>
            <a:xfrm>
              <a:off x="1901104" y="2888341"/>
              <a:ext cx="8467351" cy="2441856"/>
              <a:chOff x="1901104" y="2888341"/>
              <a:chExt cx="8467351" cy="2441856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xmlns="" id="{30B68FE5-3562-4970-96A2-7E4667471271}"/>
                  </a:ext>
                </a:extLst>
              </p:cNvPr>
              <p:cNvGrpSpPr/>
              <p:nvPr/>
            </p:nvGrpSpPr>
            <p:grpSpPr>
              <a:xfrm>
                <a:off x="1901104" y="2888341"/>
                <a:ext cx="1206093" cy="1206091"/>
                <a:chOff x="2156549" y="2881916"/>
                <a:chExt cx="2249915" cy="2249913"/>
              </a:xfrm>
            </p:grpSpPr>
            <p:grpSp>
              <p:nvGrpSpPr>
                <p:cNvPr id="68" name="组合 67">
                  <a:extLst>
                    <a:ext uri="{FF2B5EF4-FFF2-40B4-BE49-F238E27FC236}">
                      <a16:creationId xmlns:a16="http://schemas.microsoft.com/office/drawing/2014/main" xmlns="" id="{FB10B598-EA95-4B65-88FF-22D48E6120F5}"/>
                    </a:ext>
                  </a:extLst>
                </p:cNvPr>
                <p:cNvGrpSpPr/>
                <p:nvPr/>
              </p:nvGrpSpPr>
              <p:grpSpPr>
                <a:xfrm>
                  <a:off x="2156549" y="2881916"/>
                  <a:ext cx="2249915" cy="2249913"/>
                  <a:chOff x="1168839" y="2212194"/>
                  <a:chExt cx="2535830" cy="2535828"/>
                </a:xfrm>
              </p:grpSpPr>
              <p:sp>
                <p:nvSpPr>
                  <p:cNvPr id="70" name="椭圆 69">
                    <a:extLst>
                      <a:ext uri="{FF2B5EF4-FFF2-40B4-BE49-F238E27FC236}">
                        <a16:creationId xmlns:a16="http://schemas.microsoft.com/office/drawing/2014/main" xmlns="" id="{F8CEBFA0-3BC7-481E-AC90-6F270B3B603B}"/>
                      </a:ext>
                    </a:extLst>
                  </p:cNvPr>
                  <p:cNvSpPr/>
                  <p:nvPr/>
                </p:nvSpPr>
                <p:spPr>
                  <a:xfrm>
                    <a:off x="1168839" y="2212194"/>
                    <a:ext cx="2535830" cy="253582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71" name="椭圆 70">
                    <a:extLst>
                      <a:ext uri="{FF2B5EF4-FFF2-40B4-BE49-F238E27FC236}">
                        <a16:creationId xmlns:a16="http://schemas.microsoft.com/office/drawing/2014/main" xmlns="" id="{F8ACA1E1-17A3-473F-B65E-C99F4F65C5B4}"/>
                      </a:ext>
                    </a:extLst>
                  </p:cNvPr>
                  <p:cNvSpPr/>
                  <p:nvPr/>
                </p:nvSpPr>
                <p:spPr>
                  <a:xfrm>
                    <a:off x="1290272" y="2333626"/>
                    <a:ext cx="2292965" cy="229296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xmlns="" id="{9569321B-48FF-42A6-9F77-AC19985865C1}"/>
                    </a:ext>
                  </a:extLst>
                </p:cNvPr>
                <p:cNvSpPr txBox="1"/>
                <p:nvPr/>
              </p:nvSpPr>
              <p:spPr>
                <a:xfrm>
                  <a:off x="2538232" y="3394258"/>
                  <a:ext cx="1479113" cy="1121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职务</a:t>
                  </a:r>
                  <a:endParaRPr lang="en-US" altLang="zh-CN" sz="20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名称</a:t>
                  </a:r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xmlns="" id="{D0E04E1B-3AF4-4DE7-830E-6FB56B57E0BD}"/>
                  </a:ext>
                </a:extLst>
              </p:cNvPr>
              <p:cNvGrpSpPr/>
              <p:nvPr/>
            </p:nvGrpSpPr>
            <p:grpSpPr>
              <a:xfrm>
                <a:off x="9162362" y="2888341"/>
                <a:ext cx="1206093" cy="1206091"/>
                <a:chOff x="2156549" y="2881916"/>
                <a:chExt cx="2249915" cy="2249913"/>
              </a:xfrm>
            </p:grpSpPr>
            <p:grpSp>
              <p:nvGrpSpPr>
                <p:cNvPr id="64" name="组合 63">
                  <a:extLst>
                    <a:ext uri="{FF2B5EF4-FFF2-40B4-BE49-F238E27FC236}">
                      <a16:creationId xmlns:a16="http://schemas.microsoft.com/office/drawing/2014/main" xmlns="" id="{2AE84909-4443-49CB-88F3-FF43194C78EE}"/>
                    </a:ext>
                  </a:extLst>
                </p:cNvPr>
                <p:cNvGrpSpPr/>
                <p:nvPr/>
              </p:nvGrpSpPr>
              <p:grpSpPr>
                <a:xfrm>
                  <a:off x="2156549" y="2881916"/>
                  <a:ext cx="2249915" cy="2249913"/>
                  <a:chOff x="1168839" y="2212194"/>
                  <a:chExt cx="2535830" cy="2535828"/>
                </a:xfrm>
              </p:grpSpPr>
              <p:sp>
                <p:nvSpPr>
                  <p:cNvPr id="66" name="椭圆 65">
                    <a:extLst>
                      <a:ext uri="{FF2B5EF4-FFF2-40B4-BE49-F238E27FC236}">
                        <a16:creationId xmlns:a16="http://schemas.microsoft.com/office/drawing/2014/main" xmlns="" id="{3D12FCFF-E8B7-45B7-89C1-011AC2AECAF4}"/>
                      </a:ext>
                    </a:extLst>
                  </p:cNvPr>
                  <p:cNvSpPr/>
                  <p:nvPr/>
                </p:nvSpPr>
                <p:spPr>
                  <a:xfrm>
                    <a:off x="1168839" y="2212194"/>
                    <a:ext cx="2535830" cy="253582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7" name="椭圆 66">
                    <a:extLst>
                      <a:ext uri="{FF2B5EF4-FFF2-40B4-BE49-F238E27FC236}">
                        <a16:creationId xmlns:a16="http://schemas.microsoft.com/office/drawing/2014/main" xmlns="" id="{F8478726-6547-44F9-A3C4-05B7F6B9F699}"/>
                      </a:ext>
                    </a:extLst>
                  </p:cNvPr>
                  <p:cNvSpPr/>
                  <p:nvPr/>
                </p:nvSpPr>
                <p:spPr>
                  <a:xfrm>
                    <a:off x="1290272" y="2333626"/>
                    <a:ext cx="2292965" cy="229296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xmlns="" id="{E718D21D-1598-4AB4-936A-4143B33BF389}"/>
                    </a:ext>
                  </a:extLst>
                </p:cNvPr>
                <p:cNvSpPr txBox="1"/>
                <p:nvPr/>
              </p:nvSpPr>
              <p:spPr>
                <a:xfrm>
                  <a:off x="2538232" y="3394258"/>
                  <a:ext cx="1479113" cy="1121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职务</a:t>
                  </a:r>
                  <a:endParaRPr lang="en-US" altLang="zh-CN" sz="20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名称</a:t>
                  </a: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xmlns="" id="{B47EA2B0-D20D-4D62-A053-8D02BE2BDC73}"/>
                  </a:ext>
                </a:extLst>
              </p:cNvPr>
              <p:cNvGrpSpPr/>
              <p:nvPr/>
            </p:nvGrpSpPr>
            <p:grpSpPr>
              <a:xfrm>
                <a:off x="7710112" y="3700798"/>
                <a:ext cx="1206093" cy="1206091"/>
                <a:chOff x="2156549" y="2881916"/>
                <a:chExt cx="2249915" cy="2249913"/>
              </a:xfrm>
            </p:grpSpPr>
            <p:grpSp>
              <p:nvGrpSpPr>
                <p:cNvPr id="60" name="组合 59">
                  <a:extLst>
                    <a:ext uri="{FF2B5EF4-FFF2-40B4-BE49-F238E27FC236}">
                      <a16:creationId xmlns:a16="http://schemas.microsoft.com/office/drawing/2014/main" xmlns="" id="{7E07F2FD-BDEC-461C-9B30-9C7E4FD2E8D4}"/>
                    </a:ext>
                  </a:extLst>
                </p:cNvPr>
                <p:cNvGrpSpPr/>
                <p:nvPr/>
              </p:nvGrpSpPr>
              <p:grpSpPr>
                <a:xfrm>
                  <a:off x="2156549" y="2881916"/>
                  <a:ext cx="2249915" cy="2249913"/>
                  <a:chOff x="1168839" y="2212194"/>
                  <a:chExt cx="2535830" cy="2535828"/>
                </a:xfrm>
              </p:grpSpPr>
              <p:sp>
                <p:nvSpPr>
                  <p:cNvPr id="62" name="椭圆 61">
                    <a:extLst>
                      <a:ext uri="{FF2B5EF4-FFF2-40B4-BE49-F238E27FC236}">
                        <a16:creationId xmlns:a16="http://schemas.microsoft.com/office/drawing/2014/main" xmlns="" id="{DE0DA0B8-7A46-4ECF-95AB-C2B0EEB7971F}"/>
                      </a:ext>
                    </a:extLst>
                  </p:cNvPr>
                  <p:cNvSpPr/>
                  <p:nvPr/>
                </p:nvSpPr>
                <p:spPr>
                  <a:xfrm>
                    <a:off x="1168839" y="2212194"/>
                    <a:ext cx="2535830" cy="253582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3" name="椭圆 62">
                    <a:extLst>
                      <a:ext uri="{FF2B5EF4-FFF2-40B4-BE49-F238E27FC236}">
                        <a16:creationId xmlns:a16="http://schemas.microsoft.com/office/drawing/2014/main" xmlns="" id="{0D067223-CE9A-4071-A9A5-FA48112ECC90}"/>
                      </a:ext>
                    </a:extLst>
                  </p:cNvPr>
                  <p:cNvSpPr/>
                  <p:nvPr/>
                </p:nvSpPr>
                <p:spPr>
                  <a:xfrm>
                    <a:off x="1290272" y="2333626"/>
                    <a:ext cx="2292965" cy="229296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xmlns="" id="{5382D439-C12A-4EAA-B333-FBC9E51810E5}"/>
                    </a:ext>
                  </a:extLst>
                </p:cNvPr>
                <p:cNvSpPr txBox="1"/>
                <p:nvPr/>
              </p:nvSpPr>
              <p:spPr>
                <a:xfrm>
                  <a:off x="2538232" y="3394258"/>
                  <a:ext cx="1479113" cy="1121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职务</a:t>
                  </a:r>
                  <a:endParaRPr lang="en-US" altLang="zh-CN" sz="20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名称</a:t>
                  </a:r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xmlns="" id="{7662A54C-0B21-42E6-932A-6308C43BBE2F}"/>
                  </a:ext>
                </a:extLst>
              </p:cNvPr>
              <p:cNvGrpSpPr/>
              <p:nvPr/>
            </p:nvGrpSpPr>
            <p:grpSpPr>
              <a:xfrm>
                <a:off x="3353356" y="3700798"/>
                <a:ext cx="1206093" cy="1206091"/>
                <a:chOff x="2156549" y="2881916"/>
                <a:chExt cx="2249915" cy="2249913"/>
              </a:xfrm>
            </p:grpSpPr>
            <p:grpSp>
              <p:nvGrpSpPr>
                <p:cNvPr id="56" name="组合 55">
                  <a:extLst>
                    <a:ext uri="{FF2B5EF4-FFF2-40B4-BE49-F238E27FC236}">
                      <a16:creationId xmlns:a16="http://schemas.microsoft.com/office/drawing/2014/main" xmlns="" id="{3AA2AC81-B5E8-4D24-94FC-BE255DF073F6}"/>
                    </a:ext>
                  </a:extLst>
                </p:cNvPr>
                <p:cNvGrpSpPr/>
                <p:nvPr/>
              </p:nvGrpSpPr>
              <p:grpSpPr>
                <a:xfrm>
                  <a:off x="2156549" y="2881916"/>
                  <a:ext cx="2249915" cy="2249913"/>
                  <a:chOff x="1168839" y="2212194"/>
                  <a:chExt cx="2535830" cy="2535828"/>
                </a:xfrm>
              </p:grpSpPr>
              <p:sp>
                <p:nvSpPr>
                  <p:cNvPr id="58" name="椭圆 57">
                    <a:extLst>
                      <a:ext uri="{FF2B5EF4-FFF2-40B4-BE49-F238E27FC236}">
                        <a16:creationId xmlns:a16="http://schemas.microsoft.com/office/drawing/2014/main" xmlns="" id="{2C283CE5-2213-468E-A045-48546C4E5D69}"/>
                      </a:ext>
                    </a:extLst>
                  </p:cNvPr>
                  <p:cNvSpPr/>
                  <p:nvPr/>
                </p:nvSpPr>
                <p:spPr>
                  <a:xfrm>
                    <a:off x="1168839" y="2212194"/>
                    <a:ext cx="2535830" cy="253582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9" name="椭圆 58">
                    <a:extLst>
                      <a:ext uri="{FF2B5EF4-FFF2-40B4-BE49-F238E27FC236}">
                        <a16:creationId xmlns:a16="http://schemas.microsoft.com/office/drawing/2014/main" xmlns="" id="{FABE9629-2CE3-4C96-889C-900FA90F83DA}"/>
                      </a:ext>
                    </a:extLst>
                  </p:cNvPr>
                  <p:cNvSpPr/>
                  <p:nvPr/>
                </p:nvSpPr>
                <p:spPr>
                  <a:xfrm>
                    <a:off x="1290272" y="2333626"/>
                    <a:ext cx="2292965" cy="229296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xmlns="" id="{5E8BF3ED-0685-41C2-9319-5D723B24564E}"/>
                    </a:ext>
                  </a:extLst>
                </p:cNvPr>
                <p:cNvSpPr txBox="1"/>
                <p:nvPr/>
              </p:nvSpPr>
              <p:spPr>
                <a:xfrm>
                  <a:off x="2538232" y="3394258"/>
                  <a:ext cx="1479113" cy="1121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职务</a:t>
                  </a:r>
                  <a:endParaRPr lang="en-US" altLang="zh-CN" sz="20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名称</a:t>
                  </a:r>
                </a:p>
              </p:txBody>
            </p:sp>
          </p:grp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xmlns="" id="{3CB09871-9AB2-4A2A-82AC-DD8A6C8A306B}"/>
                  </a:ext>
                </a:extLst>
              </p:cNvPr>
              <p:cNvGrpSpPr/>
              <p:nvPr/>
            </p:nvGrpSpPr>
            <p:grpSpPr>
              <a:xfrm>
                <a:off x="4805608" y="4124106"/>
                <a:ext cx="1206093" cy="1206091"/>
                <a:chOff x="2156549" y="2881916"/>
                <a:chExt cx="2249915" cy="2249913"/>
              </a:xfrm>
            </p:grpSpPr>
            <p:grpSp>
              <p:nvGrpSpPr>
                <p:cNvPr id="52" name="组合 51">
                  <a:extLst>
                    <a:ext uri="{FF2B5EF4-FFF2-40B4-BE49-F238E27FC236}">
                      <a16:creationId xmlns:a16="http://schemas.microsoft.com/office/drawing/2014/main" xmlns="" id="{6793E165-C84E-4758-9BEC-A84E56AFEEFD}"/>
                    </a:ext>
                  </a:extLst>
                </p:cNvPr>
                <p:cNvGrpSpPr/>
                <p:nvPr/>
              </p:nvGrpSpPr>
              <p:grpSpPr>
                <a:xfrm>
                  <a:off x="2156549" y="2881916"/>
                  <a:ext cx="2249915" cy="2249913"/>
                  <a:chOff x="1168839" y="2212194"/>
                  <a:chExt cx="2535830" cy="2535828"/>
                </a:xfrm>
              </p:grpSpPr>
              <p:sp>
                <p:nvSpPr>
                  <p:cNvPr id="54" name="椭圆 53">
                    <a:extLst>
                      <a:ext uri="{FF2B5EF4-FFF2-40B4-BE49-F238E27FC236}">
                        <a16:creationId xmlns:a16="http://schemas.microsoft.com/office/drawing/2014/main" xmlns="" id="{6D7998E4-2130-4072-B3A6-F206B9CF6396}"/>
                      </a:ext>
                    </a:extLst>
                  </p:cNvPr>
                  <p:cNvSpPr/>
                  <p:nvPr/>
                </p:nvSpPr>
                <p:spPr>
                  <a:xfrm>
                    <a:off x="1168839" y="2212194"/>
                    <a:ext cx="2535830" cy="253582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5" name="椭圆 54">
                    <a:extLst>
                      <a:ext uri="{FF2B5EF4-FFF2-40B4-BE49-F238E27FC236}">
                        <a16:creationId xmlns:a16="http://schemas.microsoft.com/office/drawing/2014/main" xmlns="" id="{6327CDE2-C473-45F8-82BE-718D186A4978}"/>
                      </a:ext>
                    </a:extLst>
                  </p:cNvPr>
                  <p:cNvSpPr/>
                  <p:nvPr/>
                </p:nvSpPr>
                <p:spPr>
                  <a:xfrm>
                    <a:off x="1290272" y="2333626"/>
                    <a:ext cx="2292965" cy="229296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xmlns="" id="{3E41C86F-AD5D-4A44-B401-2050A20CF524}"/>
                    </a:ext>
                  </a:extLst>
                </p:cNvPr>
                <p:cNvSpPr txBox="1"/>
                <p:nvPr/>
              </p:nvSpPr>
              <p:spPr>
                <a:xfrm>
                  <a:off x="2538232" y="3394258"/>
                  <a:ext cx="1479113" cy="1121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职务</a:t>
                  </a:r>
                  <a:endParaRPr lang="en-US" altLang="zh-CN" sz="20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名称</a:t>
                  </a:r>
                </a:p>
              </p:txBody>
            </p: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xmlns="" id="{83E22A41-5BCB-48EF-9CA2-70CFDF1708F2}"/>
                  </a:ext>
                </a:extLst>
              </p:cNvPr>
              <p:cNvGrpSpPr/>
              <p:nvPr/>
            </p:nvGrpSpPr>
            <p:grpSpPr>
              <a:xfrm>
                <a:off x="6257860" y="4124106"/>
                <a:ext cx="1206093" cy="1206091"/>
                <a:chOff x="2156549" y="2881916"/>
                <a:chExt cx="2249915" cy="2249913"/>
              </a:xfrm>
            </p:grpSpPr>
            <p:grpSp>
              <p:nvGrpSpPr>
                <p:cNvPr id="48" name="组合 47">
                  <a:extLst>
                    <a:ext uri="{FF2B5EF4-FFF2-40B4-BE49-F238E27FC236}">
                      <a16:creationId xmlns:a16="http://schemas.microsoft.com/office/drawing/2014/main" xmlns="" id="{CDE7FB23-BC22-49F2-BC0C-960657A471F8}"/>
                    </a:ext>
                  </a:extLst>
                </p:cNvPr>
                <p:cNvGrpSpPr/>
                <p:nvPr/>
              </p:nvGrpSpPr>
              <p:grpSpPr>
                <a:xfrm>
                  <a:off x="2156549" y="2881916"/>
                  <a:ext cx="2249915" cy="2249913"/>
                  <a:chOff x="1168839" y="2212194"/>
                  <a:chExt cx="2535830" cy="2535828"/>
                </a:xfrm>
              </p:grpSpPr>
              <p:sp>
                <p:nvSpPr>
                  <p:cNvPr id="50" name="椭圆 49">
                    <a:extLst>
                      <a:ext uri="{FF2B5EF4-FFF2-40B4-BE49-F238E27FC236}">
                        <a16:creationId xmlns:a16="http://schemas.microsoft.com/office/drawing/2014/main" xmlns="" id="{25B53C6D-CD45-4F83-B50B-D51FEE437FD0}"/>
                      </a:ext>
                    </a:extLst>
                  </p:cNvPr>
                  <p:cNvSpPr/>
                  <p:nvPr/>
                </p:nvSpPr>
                <p:spPr>
                  <a:xfrm>
                    <a:off x="1168839" y="2212194"/>
                    <a:ext cx="2535830" cy="2535828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1" name="椭圆 50">
                    <a:extLst>
                      <a:ext uri="{FF2B5EF4-FFF2-40B4-BE49-F238E27FC236}">
                        <a16:creationId xmlns:a16="http://schemas.microsoft.com/office/drawing/2014/main" xmlns="" id="{E1E2D969-6E81-4862-BE4A-FFE339FB8633}"/>
                      </a:ext>
                    </a:extLst>
                  </p:cNvPr>
                  <p:cNvSpPr/>
                  <p:nvPr/>
                </p:nvSpPr>
                <p:spPr>
                  <a:xfrm>
                    <a:off x="1290272" y="2333626"/>
                    <a:ext cx="2292965" cy="229296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xmlns="" id="{73459BDD-87F3-4E3B-BDC8-6BDAF6DDE951}"/>
                    </a:ext>
                  </a:extLst>
                </p:cNvPr>
                <p:cNvSpPr txBox="1"/>
                <p:nvPr/>
              </p:nvSpPr>
              <p:spPr>
                <a:xfrm>
                  <a:off x="2538232" y="3394258"/>
                  <a:ext cx="1479113" cy="1121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职务</a:t>
                  </a:r>
                  <a:endParaRPr lang="en-US" altLang="zh-CN" sz="2000" b="1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名称</a:t>
                  </a: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BA85FB59-C689-440D-871F-8CBFB36D5504}"/>
                </a:ext>
              </a:extLst>
            </p:cNvPr>
            <p:cNvGrpSpPr/>
            <p:nvPr/>
          </p:nvGrpSpPr>
          <p:grpSpPr>
            <a:xfrm>
              <a:off x="2043127" y="4140344"/>
              <a:ext cx="922047" cy="855716"/>
              <a:chOff x="1079474" y="4833658"/>
              <a:chExt cx="922047" cy="855716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="" id="{E125840A-290A-4416-8504-519F5C537A26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="" id="{E35BDE9E-94C7-4443-8856-2FDFB53E4C2A}"/>
                  </a:ext>
                </a:extLst>
              </p:cNvPr>
              <p:cNvSpPr txBox="1"/>
              <p:nvPr/>
            </p:nvSpPr>
            <p:spPr>
              <a:xfrm>
                <a:off x="1079474" y="5130711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xmlns="" id="{EA5C0427-3FA9-4C82-91D8-19FE3021899F}"/>
                  </a:ext>
                </a:extLst>
              </p:cNvPr>
              <p:cNvSpPr txBox="1"/>
              <p:nvPr/>
            </p:nvSpPr>
            <p:spPr>
              <a:xfrm>
                <a:off x="1079474" y="542776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CB0A33D4-55C5-4A3D-A08B-80076635F483}"/>
                </a:ext>
              </a:extLst>
            </p:cNvPr>
            <p:cNvGrpSpPr/>
            <p:nvPr/>
          </p:nvGrpSpPr>
          <p:grpSpPr>
            <a:xfrm>
              <a:off x="3493386" y="4957689"/>
              <a:ext cx="922047" cy="855716"/>
              <a:chOff x="1079474" y="4833658"/>
              <a:chExt cx="922047" cy="855716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976F7781-2785-4362-B7F9-26D833EA0ACF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709A9828-16C1-496C-9135-768BEA700E57}"/>
                  </a:ext>
                </a:extLst>
              </p:cNvPr>
              <p:cNvSpPr txBox="1"/>
              <p:nvPr/>
            </p:nvSpPr>
            <p:spPr>
              <a:xfrm>
                <a:off x="1079474" y="5130711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BD68A705-97B9-4551-BF7D-429A5C72C430}"/>
                  </a:ext>
                </a:extLst>
              </p:cNvPr>
              <p:cNvSpPr txBox="1"/>
              <p:nvPr/>
            </p:nvSpPr>
            <p:spPr>
              <a:xfrm>
                <a:off x="1079474" y="542776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BDDA6781-F698-497A-8315-F3A70D85D5C8}"/>
                </a:ext>
              </a:extLst>
            </p:cNvPr>
            <p:cNvGrpSpPr/>
            <p:nvPr/>
          </p:nvGrpSpPr>
          <p:grpSpPr>
            <a:xfrm>
              <a:off x="4945638" y="5385547"/>
              <a:ext cx="922047" cy="855716"/>
              <a:chOff x="1079474" y="4833658"/>
              <a:chExt cx="922047" cy="855716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1EDDD0F5-6D32-429F-8AA9-E018C3146E18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="" id="{88A983F5-AC0D-45BE-BB7C-1BBB6BC8E086}"/>
                  </a:ext>
                </a:extLst>
              </p:cNvPr>
              <p:cNvSpPr txBox="1"/>
              <p:nvPr/>
            </p:nvSpPr>
            <p:spPr>
              <a:xfrm>
                <a:off x="1079474" y="5130711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1873DDF0-2192-41D8-AF4B-B83BE6180E54}"/>
                  </a:ext>
                </a:extLst>
              </p:cNvPr>
              <p:cNvSpPr txBox="1"/>
              <p:nvPr/>
            </p:nvSpPr>
            <p:spPr>
              <a:xfrm>
                <a:off x="1079474" y="542776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DE5AB46E-B25E-4D12-BA07-D56817D57575}"/>
                </a:ext>
              </a:extLst>
            </p:cNvPr>
            <p:cNvGrpSpPr/>
            <p:nvPr/>
          </p:nvGrpSpPr>
          <p:grpSpPr>
            <a:xfrm>
              <a:off x="6397890" y="5385547"/>
              <a:ext cx="922047" cy="855716"/>
              <a:chOff x="1079474" y="4833658"/>
              <a:chExt cx="922047" cy="855716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id="{C30E9DD0-87E6-45C7-A760-E356369A802C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8F5E47FF-09D1-46ED-91FC-10D50092FC5F}"/>
                  </a:ext>
                </a:extLst>
              </p:cNvPr>
              <p:cNvSpPr txBox="1"/>
              <p:nvPr/>
            </p:nvSpPr>
            <p:spPr>
              <a:xfrm>
                <a:off x="1079474" y="5130711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id="{10229134-91DB-4DFD-9246-FB1B2E71F0A1}"/>
                  </a:ext>
                </a:extLst>
              </p:cNvPr>
              <p:cNvSpPr txBox="1"/>
              <p:nvPr/>
            </p:nvSpPr>
            <p:spPr>
              <a:xfrm>
                <a:off x="1079474" y="542776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A9BBA933-AA70-4516-83E9-21B4DE06525E}"/>
                </a:ext>
              </a:extLst>
            </p:cNvPr>
            <p:cNvGrpSpPr/>
            <p:nvPr/>
          </p:nvGrpSpPr>
          <p:grpSpPr>
            <a:xfrm>
              <a:off x="7857600" y="4957689"/>
              <a:ext cx="922047" cy="855716"/>
              <a:chOff x="1079474" y="4833658"/>
              <a:chExt cx="922047" cy="855716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7447B04B-2446-4E63-8F74-3C8DA35DFCBD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C706617D-E035-4CE2-941B-E0E762906908}"/>
                  </a:ext>
                </a:extLst>
              </p:cNvPr>
              <p:cNvSpPr txBox="1"/>
              <p:nvPr/>
            </p:nvSpPr>
            <p:spPr>
              <a:xfrm>
                <a:off x="1079474" y="5130711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A6051DE2-EE03-41C1-8A95-3BBFF75FC4EC}"/>
                  </a:ext>
                </a:extLst>
              </p:cNvPr>
              <p:cNvSpPr txBox="1"/>
              <p:nvPr/>
            </p:nvSpPr>
            <p:spPr>
              <a:xfrm>
                <a:off x="1079474" y="542776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859DC65F-8BFA-42CB-B7E5-2EE4BA6418B8}"/>
                </a:ext>
              </a:extLst>
            </p:cNvPr>
            <p:cNvGrpSpPr/>
            <p:nvPr/>
          </p:nvGrpSpPr>
          <p:grpSpPr>
            <a:xfrm>
              <a:off x="9302392" y="4140344"/>
              <a:ext cx="922047" cy="855716"/>
              <a:chOff x="1079474" y="4833658"/>
              <a:chExt cx="922047" cy="855716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F6A01723-B9F8-4CA8-A57C-71C0BB138317}"/>
                  </a:ext>
                </a:extLst>
              </p:cNvPr>
              <p:cNvSpPr txBox="1"/>
              <p:nvPr/>
            </p:nvSpPr>
            <p:spPr>
              <a:xfrm>
                <a:off x="1079474" y="4833658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79F3036C-7255-4E27-9D35-69927944E371}"/>
                  </a:ext>
                </a:extLst>
              </p:cNvPr>
              <p:cNvSpPr txBox="1"/>
              <p:nvPr/>
            </p:nvSpPr>
            <p:spPr>
              <a:xfrm>
                <a:off x="1079474" y="5130711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12C47086-F495-4FA5-A51F-F469CA15265B}"/>
                  </a:ext>
                </a:extLst>
              </p:cNvPr>
              <p:cNvSpPr txBox="1"/>
              <p:nvPr/>
            </p:nvSpPr>
            <p:spPr>
              <a:xfrm>
                <a:off x="1079474" y="5427764"/>
                <a:ext cx="92204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l"/>
                </a:pPr>
                <a:r>
                  <a:rPr lang="zh-CN" altLang="en-US" sz="1100" dirty="0"/>
                  <a:t>部门名称</a:t>
                </a:r>
              </a:p>
            </p:txBody>
          </p:sp>
        </p:grpSp>
        <p:sp>
          <p:nvSpPr>
            <p:cNvPr id="18" name="燕尾形箭头 64">
              <a:extLst>
                <a:ext uri="{FF2B5EF4-FFF2-40B4-BE49-F238E27FC236}">
                  <a16:creationId xmlns:a16="http://schemas.microsoft.com/office/drawing/2014/main" xmlns="" id="{70434F97-F11C-4263-B15B-7614E2973B64}"/>
                </a:ext>
              </a:extLst>
            </p:cNvPr>
            <p:cNvSpPr/>
            <p:nvPr/>
          </p:nvSpPr>
          <p:spPr>
            <a:xfrm rot="6515632">
              <a:off x="5472137" y="3657524"/>
              <a:ext cx="415094" cy="374742"/>
            </a:xfrm>
            <a:prstGeom prst="notchedRightArrow">
              <a:avLst>
                <a:gd name="adj1" fmla="val 50000"/>
                <a:gd name="adj2" fmla="val 54124"/>
              </a:avLst>
            </a:prstGeom>
            <a:gradFill flip="none" rotWithShape="0">
              <a:gsLst>
                <a:gs pos="0">
                  <a:schemeClr val="bg1">
                    <a:lumMod val="75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燕尾形箭头 66">
              <a:extLst>
                <a:ext uri="{FF2B5EF4-FFF2-40B4-BE49-F238E27FC236}">
                  <a16:creationId xmlns:a16="http://schemas.microsoft.com/office/drawing/2014/main" xmlns="" id="{C77EB7F5-7DBC-42C0-871A-CD2C963FED23}"/>
                </a:ext>
              </a:extLst>
            </p:cNvPr>
            <p:cNvSpPr/>
            <p:nvPr/>
          </p:nvSpPr>
          <p:spPr>
            <a:xfrm rot="15084368" flipH="1">
              <a:off x="6310620" y="3657524"/>
              <a:ext cx="415094" cy="374742"/>
            </a:xfrm>
            <a:prstGeom prst="notchedRightArrow">
              <a:avLst>
                <a:gd name="adj1" fmla="val 50000"/>
                <a:gd name="adj2" fmla="val 54124"/>
              </a:avLst>
            </a:prstGeom>
            <a:gradFill flip="none" rotWithShape="0">
              <a:gsLst>
                <a:gs pos="0">
                  <a:schemeClr val="bg1">
                    <a:lumMod val="75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燕尾形箭头 68">
              <a:extLst>
                <a:ext uri="{FF2B5EF4-FFF2-40B4-BE49-F238E27FC236}">
                  <a16:creationId xmlns:a16="http://schemas.microsoft.com/office/drawing/2014/main" xmlns="" id="{B1A93782-258D-4B1E-8B79-64F11614251C}"/>
                </a:ext>
              </a:extLst>
            </p:cNvPr>
            <p:cNvSpPr/>
            <p:nvPr/>
          </p:nvSpPr>
          <p:spPr>
            <a:xfrm rot="13510455" flipH="1">
              <a:off x="7321927" y="3290067"/>
              <a:ext cx="415094" cy="374742"/>
            </a:xfrm>
            <a:prstGeom prst="notchedRightArrow">
              <a:avLst>
                <a:gd name="adj1" fmla="val 50000"/>
                <a:gd name="adj2" fmla="val 54124"/>
              </a:avLst>
            </a:prstGeom>
            <a:gradFill flip="none" rotWithShape="0">
              <a:gsLst>
                <a:gs pos="0">
                  <a:schemeClr val="bg1">
                    <a:lumMod val="75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燕尾形箭头 69">
              <a:extLst>
                <a:ext uri="{FF2B5EF4-FFF2-40B4-BE49-F238E27FC236}">
                  <a16:creationId xmlns:a16="http://schemas.microsoft.com/office/drawing/2014/main" xmlns="" id="{51F72A86-FD89-4FDA-9F0C-5B10241E7685}"/>
                </a:ext>
              </a:extLst>
            </p:cNvPr>
            <p:cNvSpPr/>
            <p:nvPr/>
          </p:nvSpPr>
          <p:spPr>
            <a:xfrm rot="8089545">
              <a:off x="4457802" y="3290066"/>
              <a:ext cx="415094" cy="374742"/>
            </a:xfrm>
            <a:prstGeom prst="notchedRightArrow">
              <a:avLst>
                <a:gd name="adj1" fmla="val 50000"/>
                <a:gd name="adj2" fmla="val 54124"/>
              </a:avLst>
            </a:prstGeom>
            <a:gradFill flip="none" rotWithShape="0">
              <a:gsLst>
                <a:gs pos="0">
                  <a:schemeClr val="bg1">
                    <a:lumMod val="75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燕尾形箭头 70">
              <a:extLst>
                <a:ext uri="{FF2B5EF4-FFF2-40B4-BE49-F238E27FC236}">
                  <a16:creationId xmlns:a16="http://schemas.microsoft.com/office/drawing/2014/main" xmlns="" id="{30BE7D28-5438-4DCA-8A1C-8573A271495F}"/>
                </a:ext>
              </a:extLst>
            </p:cNvPr>
            <p:cNvSpPr/>
            <p:nvPr/>
          </p:nvSpPr>
          <p:spPr>
            <a:xfrm rot="9652766">
              <a:off x="3547462" y="2764043"/>
              <a:ext cx="415094" cy="374742"/>
            </a:xfrm>
            <a:prstGeom prst="notchedRightArrow">
              <a:avLst>
                <a:gd name="adj1" fmla="val 50000"/>
                <a:gd name="adj2" fmla="val 54124"/>
              </a:avLst>
            </a:prstGeom>
            <a:gradFill flip="none" rotWithShape="0">
              <a:gsLst>
                <a:gs pos="0">
                  <a:schemeClr val="bg1">
                    <a:lumMod val="75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燕尾形箭头 71">
              <a:extLst>
                <a:ext uri="{FF2B5EF4-FFF2-40B4-BE49-F238E27FC236}">
                  <a16:creationId xmlns:a16="http://schemas.microsoft.com/office/drawing/2014/main" xmlns="" id="{DC800BB1-DDF2-43ED-BDEA-96D751110DA3}"/>
                </a:ext>
              </a:extLst>
            </p:cNvPr>
            <p:cNvSpPr/>
            <p:nvPr/>
          </p:nvSpPr>
          <p:spPr>
            <a:xfrm rot="11947234" flipH="1">
              <a:off x="8234976" y="2764044"/>
              <a:ext cx="415094" cy="374742"/>
            </a:xfrm>
            <a:prstGeom prst="notchedRightArrow">
              <a:avLst>
                <a:gd name="adj1" fmla="val 50000"/>
                <a:gd name="adj2" fmla="val 54124"/>
              </a:avLst>
            </a:prstGeom>
            <a:gradFill flip="none" rotWithShape="0">
              <a:gsLst>
                <a:gs pos="0">
                  <a:schemeClr val="bg1">
                    <a:lumMod val="75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40761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8F62FFB-CBE8-45AE-B074-E381D2DFC022}"/>
              </a:ext>
            </a:extLst>
          </p:cNvPr>
          <p:cNvGrpSpPr/>
          <p:nvPr/>
        </p:nvGrpSpPr>
        <p:grpSpPr>
          <a:xfrm>
            <a:off x="1326604" y="2064177"/>
            <a:ext cx="9527308" cy="3476343"/>
            <a:chOff x="1326604" y="2064177"/>
            <a:chExt cx="9527308" cy="3476343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A5E06CFD-F194-436E-8F62-8D65F564A6AD}"/>
                </a:ext>
              </a:extLst>
            </p:cNvPr>
            <p:cNvGrpSpPr/>
            <p:nvPr/>
          </p:nvGrpSpPr>
          <p:grpSpPr>
            <a:xfrm>
              <a:off x="1326604" y="2771825"/>
              <a:ext cx="2035078" cy="2035076"/>
              <a:chOff x="2156549" y="2881916"/>
              <a:chExt cx="2249915" cy="2249913"/>
            </a:xfrm>
          </p:grpSpPr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xmlns="" id="{B4E35E62-9109-4B1C-AD3F-8878A007B423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67" name="椭圆 66">
                  <a:extLst>
                    <a:ext uri="{FF2B5EF4-FFF2-40B4-BE49-F238E27FC236}">
                      <a16:creationId xmlns:a16="http://schemas.microsoft.com/office/drawing/2014/main" xmlns="" id="{61917A08-F18D-4461-9B2F-697DA1D14A4F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>
                  <a:extLst>
                    <a:ext uri="{FF2B5EF4-FFF2-40B4-BE49-F238E27FC236}">
                      <a16:creationId xmlns:a16="http://schemas.microsoft.com/office/drawing/2014/main" xmlns="" id="{452AB5A9-3917-4943-800C-D01809C7AF57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xmlns="" id="{B8B70D46-6067-433B-AD4B-A633350D037C}"/>
                  </a:ext>
                </a:extLst>
              </p:cNvPr>
              <p:cNvSpPr txBox="1"/>
              <p:nvPr/>
            </p:nvSpPr>
            <p:spPr>
              <a:xfrm>
                <a:off x="2381751" y="3737083"/>
                <a:ext cx="1792078" cy="578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职务名称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52CB2DE9-DFED-4C40-B5E2-760CE7F5FBE7}"/>
                </a:ext>
              </a:extLst>
            </p:cNvPr>
            <p:cNvGrpSpPr/>
            <p:nvPr/>
          </p:nvGrpSpPr>
          <p:grpSpPr>
            <a:xfrm>
              <a:off x="3839412" y="2771825"/>
              <a:ext cx="2035078" cy="2035076"/>
              <a:chOff x="2156549" y="2881916"/>
              <a:chExt cx="2249915" cy="2249913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xmlns="" id="{6623F220-6A1C-4468-ADEC-75CDC2905A12}"/>
                  </a:ext>
                </a:extLst>
              </p:cNvPr>
              <p:cNvGrpSpPr/>
              <p:nvPr/>
            </p:nvGrpSpPr>
            <p:grpSpPr>
              <a:xfrm>
                <a:off x="2156549" y="2881916"/>
                <a:ext cx="2249915" cy="2249913"/>
                <a:chOff x="1168839" y="2212194"/>
                <a:chExt cx="2535830" cy="2535828"/>
              </a:xfrm>
            </p:grpSpPr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xmlns="" id="{AB4A55C2-FA45-423A-B8F6-1C97F8AC360F}"/>
                    </a:ext>
                  </a:extLst>
                </p:cNvPr>
                <p:cNvSpPr/>
                <p:nvPr/>
              </p:nvSpPr>
              <p:spPr>
                <a:xfrm>
                  <a:off x="1168839" y="2212194"/>
                  <a:ext cx="2535830" cy="253582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xmlns="" id="{3F42DAE3-248E-49B7-B7F9-ED2FF22EEEDD}"/>
                    </a:ext>
                  </a:extLst>
                </p:cNvPr>
                <p:cNvSpPr/>
                <p:nvPr/>
              </p:nvSpPr>
              <p:spPr>
                <a:xfrm>
                  <a:off x="1290272" y="2333626"/>
                  <a:ext cx="2292965" cy="229296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xmlns="" id="{33A59993-D0DA-404C-B914-2D1875EB2347}"/>
                  </a:ext>
                </a:extLst>
              </p:cNvPr>
              <p:cNvSpPr txBox="1"/>
              <p:nvPr/>
            </p:nvSpPr>
            <p:spPr>
              <a:xfrm>
                <a:off x="2381751" y="3737083"/>
                <a:ext cx="1792078" cy="578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职务名称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27D520F1-EFDD-4B25-9DF5-84E8E7645369}"/>
                </a:ext>
              </a:extLst>
            </p:cNvPr>
            <p:cNvGrpSpPr/>
            <p:nvPr/>
          </p:nvGrpSpPr>
          <p:grpSpPr>
            <a:xfrm>
              <a:off x="6352220" y="2064177"/>
              <a:ext cx="2429300" cy="3476343"/>
              <a:chOff x="6291619" y="2064177"/>
              <a:chExt cx="2429300" cy="3476343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xmlns="" id="{0B736453-FCAE-413F-85B2-02C01F4373D1}"/>
                  </a:ext>
                </a:extLst>
              </p:cNvPr>
              <p:cNvGrpSpPr/>
              <p:nvPr/>
            </p:nvGrpSpPr>
            <p:grpSpPr>
              <a:xfrm>
                <a:off x="6291619" y="2064177"/>
                <a:ext cx="2429300" cy="597139"/>
                <a:chOff x="4363906" y="1832162"/>
                <a:chExt cx="3491482" cy="747885"/>
              </a:xfrm>
            </p:grpSpPr>
            <p:grpSp>
              <p:nvGrpSpPr>
                <p:cNvPr id="57" name="组合 56">
                  <a:extLst>
                    <a:ext uri="{FF2B5EF4-FFF2-40B4-BE49-F238E27FC236}">
                      <a16:creationId xmlns:a16="http://schemas.microsoft.com/office/drawing/2014/main" xmlns="" id="{D4D4E6EE-E8F2-4365-9ED6-0FAC380E6187}"/>
                    </a:ext>
                  </a:extLst>
                </p:cNvPr>
                <p:cNvGrpSpPr/>
                <p:nvPr/>
              </p:nvGrpSpPr>
              <p:grpSpPr>
                <a:xfrm>
                  <a:off x="4363906" y="1832162"/>
                  <a:ext cx="3491482" cy="747885"/>
                  <a:chOff x="1271324" y="2212194"/>
                  <a:chExt cx="2433344" cy="2535828"/>
                </a:xfrm>
              </p:grpSpPr>
              <p:sp>
                <p:nvSpPr>
                  <p:cNvPr id="59" name="椭圆 2">
                    <a:extLst>
                      <a:ext uri="{FF2B5EF4-FFF2-40B4-BE49-F238E27FC236}">
                        <a16:creationId xmlns:a16="http://schemas.microsoft.com/office/drawing/2014/main" xmlns="" id="{4C12E42C-75EF-4AF4-81D9-15AB3C03A2D4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60" name="椭圆 3">
                    <a:extLst>
                      <a:ext uri="{FF2B5EF4-FFF2-40B4-BE49-F238E27FC236}">
                        <a16:creationId xmlns:a16="http://schemas.microsoft.com/office/drawing/2014/main" xmlns="" id="{98053C90-E09D-45F3-8875-302DD6AFEA91}"/>
                      </a:ext>
                    </a:extLst>
                  </p:cNvPr>
                  <p:cNvSpPr/>
                  <p:nvPr/>
                </p:nvSpPr>
                <p:spPr>
                  <a:xfrm>
                    <a:off x="1304038" y="2380414"/>
                    <a:ext cx="2367916" cy="2199389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xmlns="" id="{F0FE379D-F251-463E-9F58-1FA312BCF204}"/>
                    </a:ext>
                  </a:extLst>
                </p:cNvPr>
                <p:cNvSpPr txBox="1"/>
                <p:nvPr/>
              </p:nvSpPr>
              <p:spPr>
                <a:xfrm>
                  <a:off x="5309505" y="1999891"/>
                  <a:ext cx="1592455" cy="462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defRPr/>
                  </a:pPr>
                  <a:r>
                    <a:rPr lang="zh-CN" altLang="en-US" dirty="0">
                      <a:solidFill>
                        <a:schemeClr val="bg1"/>
                      </a:solidFill>
                      <a:latin typeface="字魂36号-正文宋楷" panose="02000000000000000000" pitchFamily="2" charset="-122"/>
                      <a:ea typeface="字魂36号-正文宋楷" panose="02000000000000000000" pitchFamily="2" charset="-122"/>
                    </a:rPr>
                    <a:t>职务名称</a:t>
                  </a: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xmlns="" id="{FF6ADB8C-9D73-497A-8B1B-352D11B525DF}"/>
                  </a:ext>
                </a:extLst>
              </p:cNvPr>
              <p:cNvGrpSpPr/>
              <p:nvPr/>
            </p:nvGrpSpPr>
            <p:grpSpPr>
              <a:xfrm>
                <a:off x="6291619" y="3023912"/>
                <a:ext cx="2429300" cy="597139"/>
                <a:chOff x="4363906" y="1832162"/>
                <a:chExt cx="3491482" cy="747885"/>
              </a:xfrm>
            </p:grpSpPr>
            <p:grpSp>
              <p:nvGrpSpPr>
                <p:cNvPr id="53" name="组合 52">
                  <a:extLst>
                    <a:ext uri="{FF2B5EF4-FFF2-40B4-BE49-F238E27FC236}">
                      <a16:creationId xmlns:a16="http://schemas.microsoft.com/office/drawing/2014/main" xmlns="" id="{6D4EA466-4529-45CB-ACCF-8FBFEAEEF6B4}"/>
                    </a:ext>
                  </a:extLst>
                </p:cNvPr>
                <p:cNvGrpSpPr/>
                <p:nvPr/>
              </p:nvGrpSpPr>
              <p:grpSpPr>
                <a:xfrm>
                  <a:off x="4363906" y="1832162"/>
                  <a:ext cx="3491482" cy="747885"/>
                  <a:chOff x="1271324" y="2212194"/>
                  <a:chExt cx="2433344" cy="2535828"/>
                </a:xfrm>
              </p:grpSpPr>
              <p:sp>
                <p:nvSpPr>
                  <p:cNvPr id="55" name="椭圆 2">
                    <a:extLst>
                      <a:ext uri="{FF2B5EF4-FFF2-40B4-BE49-F238E27FC236}">
                        <a16:creationId xmlns:a16="http://schemas.microsoft.com/office/drawing/2014/main" xmlns="" id="{99920798-9E19-4137-87A8-D1EBDB5F73F2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6" name="椭圆 3">
                    <a:extLst>
                      <a:ext uri="{FF2B5EF4-FFF2-40B4-BE49-F238E27FC236}">
                        <a16:creationId xmlns:a16="http://schemas.microsoft.com/office/drawing/2014/main" xmlns="" id="{9B917794-B99C-4C4B-9B3B-9B8A2A62F464}"/>
                      </a:ext>
                    </a:extLst>
                  </p:cNvPr>
                  <p:cNvSpPr/>
                  <p:nvPr/>
                </p:nvSpPr>
                <p:spPr>
                  <a:xfrm>
                    <a:off x="1304038" y="2380414"/>
                    <a:ext cx="2367916" cy="2199389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xmlns="" id="{A7B0C4DB-821B-4BE1-99EC-0903F68B4D8A}"/>
                    </a:ext>
                  </a:extLst>
                </p:cNvPr>
                <p:cNvSpPr txBox="1"/>
                <p:nvPr/>
              </p:nvSpPr>
              <p:spPr>
                <a:xfrm>
                  <a:off x="5309505" y="1999891"/>
                  <a:ext cx="1592455" cy="462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defRPr/>
                  </a:pPr>
                  <a:r>
                    <a:rPr lang="zh-CN" altLang="en-US" dirty="0">
                      <a:solidFill>
                        <a:schemeClr val="bg1"/>
                      </a:solidFill>
                      <a:latin typeface="字魂36号-正文宋楷" panose="02000000000000000000" pitchFamily="2" charset="-122"/>
                      <a:ea typeface="字魂36号-正文宋楷" panose="02000000000000000000" pitchFamily="2" charset="-122"/>
                    </a:rPr>
                    <a:t>职务名称</a:t>
                  </a:r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xmlns="" id="{05EF52C4-8315-4A12-ADE3-B29AAD01FCCB}"/>
                  </a:ext>
                </a:extLst>
              </p:cNvPr>
              <p:cNvGrpSpPr/>
              <p:nvPr/>
            </p:nvGrpSpPr>
            <p:grpSpPr>
              <a:xfrm>
                <a:off x="6291619" y="3983647"/>
                <a:ext cx="2429300" cy="597139"/>
                <a:chOff x="4363906" y="1832162"/>
                <a:chExt cx="3491482" cy="747885"/>
              </a:xfrm>
            </p:grpSpPr>
            <p:grpSp>
              <p:nvGrpSpPr>
                <p:cNvPr id="49" name="组合 48">
                  <a:extLst>
                    <a:ext uri="{FF2B5EF4-FFF2-40B4-BE49-F238E27FC236}">
                      <a16:creationId xmlns:a16="http://schemas.microsoft.com/office/drawing/2014/main" xmlns="" id="{CCB21858-6A17-47F2-9109-645AD197C7A5}"/>
                    </a:ext>
                  </a:extLst>
                </p:cNvPr>
                <p:cNvGrpSpPr/>
                <p:nvPr/>
              </p:nvGrpSpPr>
              <p:grpSpPr>
                <a:xfrm>
                  <a:off x="4363906" y="1832162"/>
                  <a:ext cx="3491482" cy="747885"/>
                  <a:chOff x="1271324" y="2212194"/>
                  <a:chExt cx="2433344" cy="2535828"/>
                </a:xfrm>
              </p:grpSpPr>
              <p:sp>
                <p:nvSpPr>
                  <p:cNvPr id="51" name="椭圆 2">
                    <a:extLst>
                      <a:ext uri="{FF2B5EF4-FFF2-40B4-BE49-F238E27FC236}">
                        <a16:creationId xmlns:a16="http://schemas.microsoft.com/office/drawing/2014/main" xmlns="" id="{71B52DCB-808A-4626-B9C7-567D105F2A6D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52" name="椭圆 3">
                    <a:extLst>
                      <a:ext uri="{FF2B5EF4-FFF2-40B4-BE49-F238E27FC236}">
                        <a16:creationId xmlns:a16="http://schemas.microsoft.com/office/drawing/2014/main" xmlns="" id="{49E73576-9E45-40D5-9642-CD9F7E6189F6}"/>
                      </a:ext>
                    </a:extLst>
                  </p:cNvPr>
                  <p:cNvSpPr/>
                  <p:nvPr/>
                </p:nvSpPr>
                <p:spPr>
                  <a:xfrm>
                    <a:off x="1304038" y="2380414"/>
                    <a:ext cx="2367916" cy="2199389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xmlns="" id="{8471E944-DD43-4426-867A-C244D21A58AC}"/>
                    </a:ext>
                  </a:extLst>
                </p:cNvPr>
                <p:cNvSpPr txBox="1"/>
                <p:nvPr/>
              </p:nvSpPr>
              <p:spPr>
                <a:xfrm>
                  <a:off x="5309505" y="1999891"/>
                  <a:ext cx="1592455" cy="462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defRPr/>
                  </a:pPr>
                  <a:r>
                    <a:rPr lang="zh-CN" altLang="en-US" dirty="0">
                      <a:solidFill>
                        <a:schemeClr val="bg1"/>
                      </a:solidFill>
                      <a:latin typeface="字魂36号-正文宋楷" panose="02000000000000000000" pitchFamily="2" charset="-122"/>
                      <a:ea typeface="字魂36号-正文宋楷" panose="02000000000000000000" pitchFamily="2" charset="-122"/>
                    </a:rPr>
                    <a:t>职务名称</a:t>
                  </a: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xmlns="" id="{E3C25A8E-C0D6-47C0-8770-ECEBB9D823A5}"/>
                  </a:ext>
                </a:extLst>
              </p:cNvPr>
              <p:cNvGrpSpPr/>
              <p:nvPr/>
            </p:nvGrpSpPr>
            <p:grpSpPr>
              <a:xfrm>
                <a:off x="6291619" y="4943381"/>
                <a:ext cx="2429300" cy="597139"/>
                <a:chOff x="4363906" y="1832162"/>
                <a:chExt cx="3491482" cy="747885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xmlns="" id="{3E1C45B2-56AC-4039-9D3F-CEFF9F708EE4}"/>
                    </a:ext>
                  </a:extLst>
                </p:cNvPr>
                <p:cNvGrpSpPr/>
                <p:nvPr/>
              </p:nvGrpSpPr>
              <p:grpSpPr>
                <a:xfrm>
                  <a:off x="4363906" y="1832162"/>
                  <a:ext cx="3491482" cy="747885"/>
                  <a:chOff x="1271324" y="2212194"/>
                  <a:chExt cx="2433344" cy="2535828"/>
                </a:xfrm>
              </p:grpSpPr>
              <p:sp>
                <p:nvSpPr>
                  <p:cNvPr id="47" name="椭圆 2">
                    <a:extLst>
                      <a:ext uri="{FF2B5EF4-FFF2-40B4-BE49-F238E27FC236}">
                        <a16:creationId xmlns:a16="http://schemas.microsoft.com/office/drawing/2014/main" xmlns="" id="{645331B1-AD62-459C-A954-3CF7EA17212F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  <p:sp>
                <p:nvSpPr>
                  <p:cNvPr id="48" name="椭圆 3">
                    <a:extLst>
                      <a:ext uri="{FF2B5EF4-FFF2-40B4-BE49-F238E27FC236}">
                        <a16:creationId xmlns:a16="http://schemas.microsoft.com/office/drawing/2014/main" xmlns="" id="{C1D85AF6-FFB8-4234-96D7-71A227F2883C}"/>
                      </a:ext>
                    </a:extLst>
                  </p:cNvPr>
                  <p:cNvSpPr/>
                  <p:nvPr/>
                </p:nvSpPr>
                <p:spPr>
                  <a:xfrm>
                    <a:off x="1304038" y="2380414"/>
                    <a:ext cx="2367916" cy="2199389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/>
                  </a:p>
                </p:txBody>
              </p:sp>
            </p:grpSp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xmlns="" id="{D3751F7E-AD6B-4D07-9E2F-79D5309196AA}"/>
                    </a:ext>
                  </a:extLst>
                </p:cNvPr>
                <p:cNvSpPr txBox="1"/>
                <p:nvPr/>
              </p:nvSpPr>
              <p:spPr>
                <a:xfrm>
                  <a:off x="5309505" y="1999891"/>
                  <a:ext cx="1592455" cy="462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defRPr/>
                  </a:pPr>
                  <a:r>
                    <a:rPr lang="zh-CN" altLang="en-US" dirty="0">
                      <a:solidFill>
                        <a:schemeClr val="bg1"/>
                      </a:solidFill>
                      <a:latin typeface="字魂36号-正文宋楷" panose="02000000000000000000" pitchFamily="2" charset="-122"/>
                      <a:ea typeface="字魂36号-正文宋楷" panose="02000000000000000000" pitchFamily="2" charset="-122"/>
                    </a:rPr>
                    <a:t>职务名称</a:t>
                  </a:r>
                </a:p>
              </p:txBody>
            </p: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D562DDAA-0B32-40DC-B502-12FAD24CF58D}"/>
                </a:ext>
              </a:extLst>
            </p:cNvPr>
            <p:cNvGrpSpPr/>
            <p:nvPr/>
          </p:nvGrpSpPr>
          <p:grpSpPr>
            <a:xfrm>
              <a:off x="9259249" y="3089110"/>
              <a:ext cx="1594663" cy="2382816"/>
              <a:chOff x="9284181" y="3063525"/>
              <a:chExt cx="1594663" cy="2382816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xmlns="" id="{57B6BF64-F5F5-4DA6-8B42-22CCB025A24D}"/>
                  </a:ext>
                </a:extLst>
              </p:cNvPr>
              <p:cNvGrpSpPr/>
              <p:nvPr/>
            </p:nvGrpSpPr>
            <p:grpSpPr>
              <a:xfrm>
                <a:off x="9284181" y="3063525"/>
                <a:ext cx="1594663" cy="391979"/>
                <a:chOff x="4363906" y="1832162"/>
                <a:chExt cx="3491482" cy="747885"/>
              </a:xfrm>
            </p:grpSpPr>
            <p:grpSp>
              <p:nvGrpSpPr>
                <p:cNvPr id="37" name="组合 36">
                  <a:extLst>
                    <a:ext uri="{FF2B5EF4-FFF2-40B4-BE49-F238E27FC236}">
                      <a16:creationId xmlns:a16="http://schemas.microsoft.com/office/drawing/2014/main" xmlns="" id="{6A091439-53C4-400F-BBF7-2F32A857CE07}"/>
                    </a:ext>
                  </a:extLst>
                </p:cNvPr>
                <p:cNvGrpSpPr/>
                <p:nvPr/>
              </p:nvGrpSpPr>
              <p:grpSpPr>
                <a:xfrm>
                  <a:off x="4363906" y="1832162"/>
                  <a:ext cx="3491482" cy="747885"/>
                  <a:chOff x="1271324" y="2212194"/>
                  <a:chExt cx="2433344" cy="2535828"/>
                </a:xfrm>
              </p:grpSpPr>
              <p:sp>
                <p:nvSpPr>
                  <p:cNvPr id="39" name="椭圆 2">
                    <a:extLst>
                      <a:ext uri="{FF2B5EF4-FFF2-40B4-BE49-F238E27FC236}">
                        <a16:creationId xmlns:a16="http://schemas.microsoft.com/office/drawing/2014/main" xmlns="" id="{878E3E75-9181-4330-9465-F10BBEA6FFD1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sp>
                <p:nvSpPr>
                  <p:cNvPr id="40" name="椭圆 3">
                    <a:extLst>
                      <a:ext uri="{FF2B5EF4-FFF2-40B4-BE49-F238E27FC236}">
                        <a16:creationId xmlns:a16="http://schemas.microsoft.com/office/drawing/2014/main" xmlns="" id="{22BC8D46-1F8E-4FAB-BBCA-77B1637D8B38}"/>
                      </a:ext>
                    </a:extLst>
                  </p:cNvPr>
                  <p:cNvSpPr/>
                  <p:nvPr/>
                </p:nvSpPr>
                <p:spPr>
                  <a:xfrm>
                    <a:off x="1304038" y="2380414"/>
                    <a:ext cx="2367916" cy="2199389"/>
                  </a:xfrm>
                  <a:prstGeom prst="round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xmlns="" id="{F9D17F1B-A57F-49D2-B7E9-D11CF10E947E}"/>
                    </a:ext>
                  </a:extLst>
                </p:cNvPr>
                <p:cNvSpPr txBox="1"/>
                <p:nvPr/>
              </p:nvSpPr>
              <p:spPr>
                <a:xfrm>
                  <a:off x="5117391" y="1918103"/>
                  <a:ext cx="1976686" cy="587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defRPr/>
                  </a:pPr>
                  <a:r>
                    <a:rPr lang="zh-CN" altLang="en-US" sz="1400" dirty="0">
                      <a:solidFill>
                        <a:schemeClr val="bg1"/>
                      </a:solidFill>
                      <a:latin typeface="字魂36号-正文宋楷" panose="02000000000000000000" pitchFamily="2" charset="-122"/>
                      <a:ea typeface="字魂36号-正文宋楷" panose="02000000000000000000" pitchFamily="2" charset="-122"/>
                    </a:rPr>
                    <a:t>职务名称</a:t>
                  </a:r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xmlns="" id="{24A7E0FA-2E76-47DB-88C0-9786ECE673B0}"/>
                  </a:ext>
                </a:extLst>
              </p:cNvPr>
              <p:cNvGrpSpPr/>
              <p:nvPr/>
            </p:nvGrpSpPr>
            <p:grpSpPr>
              <a:xfrm>
                <a:off x="9284181" y="3561234"/>
                <a:ext cx="1594663" cy="391979"/>
                <a:chOff x="4363906" y="1832162"/>
                <a:chExt cx="3491482" cy="747885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xmlns="" id="{40379DA1-BDB9-4C01-8B07-D077474BD6B6}"/>
                    </a:ext>
                  </a:extLst>
                </p:cNvPr>
                <p:cNvGrpSpPr/>
                <p:nvPr/>
              </p:nvGrpSpPr>
              <p:grpSpPr>
                <a:xfrm>
                  <a:off x="4363906" y="1832162"/>
                  <a:ext cx="3491482" cy="747885"/>
                  <a:chOff x="1271324" y="2212194"/>
                  <a:chExt cx="2433344" cy="2535828"/>
                </a:xfrm>
              </p:grpSpPr>
              <p:sp>
                <p:nvSpPr>
                  <p:cNvPr id="35" name="椭圆 2">
                    <a:extLst>
                      <a:ext uri="{FF2B5EF4-FFF2-40B4-BE49-F238E27FC236}">
                        <a16:creationId xmlns:a16="http://schemas.microsoft.com/office/drawing/2014/main" xmlns="" id="{53CF6FA6-211A-4B2E-8ADE-1A2C502E1B32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sp>
                <p:nvSpPr>
                  <p:cNvPr id="36" name="椭圆 3">
                    <a:extLst>
                      <a:ext uri="{FF2B5EF4-FFF2-40B4-BE49-F238E27FC236}">
                        <a16:creationId xmlns:a16="http://schemas.microsoft.com/office/drawing/2014/main" xmlns="" id="{4FAAC273-138C-4376-8DD2-BE2DD6CF22C7}"/>
                      </a:ext>
                    </a:extLst>
                  </p:cNvPr>
                  <p:cNvSpPr/>
                  <p:nvPr/>
                </p:nvSpPr>
                <p:spPr>
                  <a:xfrm>
                    <a:off x="1304038" y="2380414"/>
                    <a:ext cx="2367916" cy="2199389"/>
                  </a:xfrm>
                  <a:prstGeom prst="round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xmlns="" id="{B91D0B4A-5829-4FB9-B6EF-B32865A66340}"/>
                    </a:ext>
                  </a:extLst>
                </p:cNvPr>
                <p:cNvSpPr txBox="1"/>
                <p:nvPr/>
              </p:nvSpPr>
              <p:spPr>
                <a:xfrm>
                  <a:off x="5117391" y="1918103"/>
                  <a:ext cx="1976686" cy="587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defRPr/>
                  </a:pPr>
                  <a:r>
                    <a:rPr lang="zh-CN" altLang="en-US" sz="1400" dirty="0">
                      <a:solidFill>
                        <a:schemeClr val="bg1"/>
                      </a:solidFill>
                      <a:latin typeface="字魂36号-正文宋楷" panose="02000000000000000000" pitchFamily="2" charset="-122"/>
                      <a:ea typeface="字魂36号-正文宋楷" panose="02000000000000000000" pitchFamily="2" charset="-122"/>
                    </a:rPr>
                    <a:t>职务名称</a:t>
                  </a: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xmlns="" id="{2E09045A-7F63-4F42-9E60-63FC18A9EFE2}"/>
                  </a:ext>
                </a:extLst>
              </p:cNvPr>
              <p:cNvGrpSpPr/>
              <p:nvPr/>
            </p:nvGrpSpPr>
            <p:grpSpPr>
              <a:xfrm>
                <a:off x="9284181" y="4058943"/>
                <a:ext cx="1594663" cy="391979"/>
                <a:chOff x="4363906" y="1832162"/>
                <a:chExt cx="3491482" cy="7478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xmlns="" id="{1DBCA269-A602-4B30-BE49-BB0A5BD656EC}"/>
                    </a:ext>
                  </a:extLst>
                </p:cNvPr>
                <p:cNvGrpSpPr/>
                <p:nvPr/>
              </p:nvGrpSpPr>
              <p:grpSpPr>
                <a:xfrm>
                  <a:off x="4363906" y="1832162"/>
                  <a:ext cx="3491482" cy="747885"/>
                  <a:chOff x="1271324" y="2212194"/>
                  <a:chExt cx="2433344" cy="2535828"/>
                </a:xfrm>
              </p:grpSpPr>
              <p:sp>
                <p:nvSpPr>
                  <p:cNvPr id="31" name="椭圆 2">
                    <a:extLst>
                      <a:ext uri="{FF2B5EF4-FFF2-40B4-BE49-F238E27FC236}">
                        <a16:creationId xmlns:a16="http://schemas.microsoft.com/office/drawing/2014/main" xmlns="" id="{ED657820-34A4-4860-A8CA-BEE11A5F62E7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sp>
                <p:nvSpPr>
                  <p:cNvPr id="32" name="椭圆 3">
                    <a:extLst>
                      <a:ext uri="{FF2B5EF4-FFF2-40B4-BE49-F238E27FC236}">
                        <a16:creationId xmlns:a16="http://schemas.microsoft.com/office/drawing/2014/main" xmlns="" id="{F5ABB587-363C-4910-87FF-07BCAEA0958D}"/>
                      </a:ext>
                    </a:extLst>
                  </p:cNvPr>
                  <p:cNvSpPr/>
                  <p:nvPr/>
                </p:nvSpPr>
                <p:spPr>
                  <a:xfrm>
                    <a:off x="1304038" y="2380414"/>
                    <a:ext cx="2367916" cy="2199389"/>
                  </a:xfrm>
                  <a:prstGeom prst="round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xmlns="" id="{A4DBFAEE-C488-4D2D-BD8F-2309DF6634F0}"/>
                    </a:ext>
                  </a:extLst>
                </p:cNvPr>
                <p:cNvSpPr txBox="1"/>
                <p:nvPr/>
              </p:nvSpPr>
              <p:spPr>
                <a:xfrm>
                  <a:off x="5117391" y="1918103"/>
                  <a:ext cx="1976686" cy="587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defRPr/>
                  </a:pPr>
                  <a:r>
                    <a:rPr lang="zh-CN" altLang="en-US" sz="1400" dirty="0">
                      <a:solidFill>
                        <a:schemeClr val="bg1"/>
                      </a:solidFill>
                      <a:latin typeface="字魂36号-正文宋楷" panose="02000000000000000000" pitchFamily="2" charset="-122"/>
                      <a:ea typeface="字魂36号-正文宋楷" panose="02000000000000000000" pitchFamily="2" charset="-122"/>
                    </a:rPr>
                    <a:t>职务名称</a:t>
                  </a:r>
                </a:p>
              </p:txBody>
            </p: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xmlns="" id="{F71803F1-C172-4926-BCE5-0B0DFF6830A7}"/>
                  </a:ext>
                </a:extLst>
              </p:cNvPr>
              <p:cNvGrpSpPr/>
              <p:nvPr/>
            </p:nvGrpSpPr>
            <p:grpSpPr>
              <a:xfrm>
                <a:off x="9284181" y="4556652"/>
                <a:ext cx="1594663" cy="391979"/>
                <a:chOff x="4363906" y="1832162"/>
                <a:chExt cx="3491482" cy="747885"/>
              </a:xfrm>
            </p:grpSpPr>
            <p:grpSp>
              <p:nvGrpSpPr>
                <p:cNvPr id="25" name="组合 24">
                  <a:extLst>
                    <a:ext uri="{FF2B5EF4-FFF2-40B4-BE49-F238E27FC236}">
                      <a16:creationId xmlns:a16="http://schemas.microsoft.com/office/drawing/2014/main" xmlns="" id="{5E94BA93-4456-47D7-A326-C413111C7678}"/>
                    </a:ext>
                  </a:extLst>
                </p:cNvPr>
                <p:cNvGrpSpPr/>
                <p:nvPr/>
              </p:nvGrpSpPr>
              <p:grpSpPr>
                <a:xfrm>
                  <a:off x="4363906" y="1832162"/>
                  <a:ext cx="3491482" cy="747885"/>
                  <a:chOff x="1271324" y="2212194"/>
                  <a:chExt cx="2433344" cy="2535828"/>
                </a:xfrm>
              </p:grpSpPr>
              <p:sp>
                <p:nvSpPr>
                  <p:cNvPr id="27" name="椭圆 2">
                    <a:extLst>
                      <a:ext uri="{FF2B5EF4-FFF2-40B4-BE49-F238E27FC236}">
                        <a16:creationId xmlns:a16="http://schemas.microsoft.com/office/drawing/2014/main" xmlns="" id="{39AE7FFC-1AA5-4858-873C-93EB2603F22F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sp>
                <p:nvSpPr>
                  <p:cNvPr id="28" name="椭圆 3">
                    <a:extLst>
                      <a:ext uri="{FF2B5EF4-FFF2-40B4-BE49-F238E27FC236}">
                        <a16:creationId xmlns:a16="http://schemas.microsoft.com/office/drawing/2014/main" xmlns="" id="{4607DBD4-30F5-4F68-92FF-C907B6B8B431}"/>
                      </a:ext>
                    </a:extLst>
                  </p:cNvPr>
                  <p:cNvSpPr/>
                  <p:nvPr/>
                </p:nvSpPr>
                <p:spPr>
                  <a:xfrm>
                    <a:off x="1304038" y="2380414"/>
                    <a:ext cx="2367916" cy="2199389"/>
                  </a:xfrm>
                  <a:prstGeom prst="round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xmlns="" id="{3890155C-3348-4C0E-9AA7-B200B498BA15}"/>
                    </a:ext>
                  </a:extLst>
                </p:cNvPr>
                <p:cNvSpPr txBox="1"/>
                <p:nvPr/>
              </p:nvSpPr>
              <p:spPr>
                <a:xfrm>
                  <a:off x="5117391" y="1918103"/>
                  <a:ext cx="1976686" cy="587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defRPr/>
                  </a:pPr>
                  <a:r>
                    <a:rPr lang="zh-CN" altLang="en-US" sz="1400" dirty="0">
                      <a:solidFill>
                        <a:schemeClr val="bg1"/>
                      </a:solidFill>
                      <a:latin typeface="字魂36号-正文宋楷" panose="02000000000000000000" pitchFamily="2" charset="-122"/>
                      <a:ea typeface="字魂36号-正文宋楷" panose="02000000000000000000" pitchFamily="2" charset="-122"/>
                    </a:rPr>
                    <a:t>职务名称</a:t>
                  </a:r>
                </a:p>
              </p:txBody>
            </p: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xmlns="" id="{0BA31D7C-2097-4C89-8546-3A2F7F702724}"/>
                  </a:ext>
                </a:extLst>
              </p:cNvPr>
              <p:cNvGrpSpPr/>
              <p:nvPr/>
            </p:nvGrpSpPr>
            <p:grpSpPr>
              <a:xfrm>
                <a:off x="9284181" y="5054362"/>
                <a:ext cx="1594663" cy="391979"/>
                <a:chOff x="4363906" y="1832162"/>
                <a:chExt cx="3491482" cy="747885"/>
              </a:xfrm>
            </p:grpSpPr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xmlns="" id="{D5CF1D6B-DAC7-408E-A475-48C496A486C6}"/>
                    </a:ext>
                  </a:extLst>
                </p:cNvPr>
                <p:cNvGrpSpPr/>
                <p:nvPr/>
              </p:nvGrpSpPr>
              <p:grpSpPr>
                <a:xfrm>
                  <a:off x="4363906" y="1832162"/>
                  <a:ext cx="3491482" cy="747885"/>
                  <a:chOff x="1271324" y="2212194"/>
                  <a:chExt cx="2433344" cy="2535828"/>
                </a:xfrm>
              </p:grpSpPr>
              <p:sp>
                <p:nvSpPr>
                  <p:cNvPr id="23" name="椭圆 2">
                    <a:extLst>
                      <a:ext uri="{FF2B5EF4-FFF2-40B4-BE49-F238E27FC236}">
                        <a16:creationId xmlns:a16="http://schemas.microsoft.com/office/drawing/2014/main" xmlns="" id="{7CE0EE70-292B-4242-9629-CDFFE1834DD9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sp>
                <p:nvSpPr>
                  <p:cNvPr id="24" name="椭圆 3">
                    <a:extLst>
                      <a:ext uri="{FF2B5EF4-FFF2-40B4-BE49-F238E27FC236}">
                        <a16:creationId xmlns:a16="http://schemas.microsoft.com/office/drawing/2014/main" xmlns="" id="{92AC31CD-8B97-4971-8E92-94325B82F491}"/>
                      </a:ext>
                    </a:extLst>
                  </p:cNvPr>
                  <p:cNvSpPr/>
                  <p:nvPr/>
                </p:nvSpPr>
                <p:spPr>
                  <a:xfrm>
                    <a:off x="1304038" y="2380414"/>
                    <a:ext cx="2367916" cy="2199389"/>
                  </a:xfrm>
                  <a:prstGeom prst="round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xmlns="" id="{73AC9641-828E-4B8A-8045-EC9F66ED9C40}"/>
                    </a:ext>
                  </a:extLst>
                </p:cNvPr>
                <p:cNvSpPr txBox="1"/>
                <p:nvPr/>
              </p:nvSpPr>
              <p:spPr>
                <a:xfrm>
                  <a:off x="5117391" y="1918103"/>
                  <a:ext cx="1976686" cy="587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defRPr/>
                  </a:pPr>
                  <a:r>
                    <a:rPr lang="zh-CN" altLang="en-US" sz="1400" dirty="0">
                      <a:solidFill>
                        <a:schemeClr val="bg1"/>
                      </a:solidFill>
                      <a:latin typeface="字魂36号-正文宋楷" panose="02000000000000000000" pitchFamily="2" charset="-122"/>
                      <a:ea typeface="字魂36号-正文宋楷" panose="02000000000000000000" pitchFamily="2" charset="-122"/>
                    </a:rPr>
                    <a:t>职务名称</a:t>
                  </a:r>
                </a:p>
              </p:txBody>
            </p:sp>
          </p:grpSp>
        </p:grpSp>
        <p:sp>
          <p:nvSpPr>
            <p:cNvPr id="13" name="任意多边形 64">
              <a:extLst>
                <a:ext uri="{FF2B5EF4-FFF2-40B4-BE49-F238E27FC236}">
                  <a16:creationId xmlns:a16="http://schemas.microsoft.com/office/drawing/2014/main" xmlns="" id="{37522240-64D1-4861-85E3-A223B216E7FB}"/>
                </a:ext>
              </a:extLst>
            </p:cNvPr>
            <p:cNvSpPr/>
            <p:nvPr/>
          </p:nvSpPr>
          <p:spPr>
            <a:xfrm>
              <a:off x="3221761" y="3690741"/>
              <a:ext cx="738412" cy="197244"/>
            </a:xfrm>
            <a:custGeom>
              <a:avLst/>
              <a:gdLst>
                <a:gd name="connsiteX0" fmla="*/ 0 w 1092200"/>
                <a:gd name="connsiteY0" fmla="*/ 0 h 291747"/>
                <a:gd name="connsiteX1" fmla="*/ 60044 w 1092200"/>
                <a:gd name="connsiteY1" fmla="*/ 18319 h 291747"/>
                <a:gd name="connsiteX2" fmla="*/ 546100 w 1092200"/>
                <a:gd name="connsiteY2" fmla="*/ 69001 h 291747"/>
                <a:gd name="connsiteX3" fmla="*/ 1032157 w 1092200"/>
                <a:gd name="connsiteY3" fmla="*/ 18319 h 291747"/>
                <a:gd name="connsiteX4" fmla="*/ 1092200 w 1092200"/>
                <a:gd name="connsiteY4" fmla="*/ 0 h 291747"/>
                <a:gd name="connsiteX5" fmla="*/ 1092200 w 1092200"/>
                <a:gd name="connsiteY5" fmla="*/ 291747 h 291747"/>
                <a:gd name="connsiteX6" fmla="*/ 1032157 w 1092200"/>
                <a:gd name="connsiteY6" fmla="*/ 273428 h 291747"/>
                <a:gd name="connsiteX7" fmla="*/ 546100 w 1092200"/>
                <a:gd name="connsiteY7" fmla="*/ 222746 h 291747"/>
                <a:gd name="connsiteX8" fmla="*/ 60044 w 1092200"/>
                <a:gd name="connsiteY8" fmla="*/ 273428 h 291747"/>
                <a:gd name="connsiteX9" fmla="*/ 0 w 1092200"/>
                <a:gd name="connsiteY9" fmla="*/ 291747 h 29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2200" h="291747">
                  <a:moveTo>
                    <a:pt x="0" y="0"/>
                  </a:moveTo>
                  <a:lnTo>
                    <a:pt x="60044" y="18319"/>
                  </a:lnTo>
                  <a:cubicBezTo>
                    <a:pt x="184436" y="49633"/>
                    <a:pt x="356283" y="69001"/>
                    <a:pt x="546100" y="69001"/>
                  </a:cubicBezTo>
                  <a:cubicBezTo>
                    <a:pt x="735917" y="69001"/>
                    <a:pt x="907764" y="49633"/>
                    <a:pt x="1032157" y="18319"/>
                  </a:cubicBezTo>
                  <a:lnTo>
                    <a:pt x="1092200" y="0"/>
                  </a:lnTo>
                  <a:lnTo>
                    <a:pt x="1092200" y="291747"/>
                  </a:lnTo>
                  <a:lnTo>
                    <a:pt x="1032157" y="273428"/>
                  </a:lnTo>
                  <a:cubicBezTo>
                    <a:pt x="907764" y="242114"/>
                    <a:pt x="735917" y="222746"/>
                    <a:pt x="546100" y="222746"/>
                  </a:cubicBezTo>
                  <a:cubicBezTo>
                    <a:pt x="356283" y="222746"/>
                    <a:pt x="184436" y="242114"/>
                    <a:pt x="60044" y="273428"/>
                  </a:cubicBezTo>
                  <a:lnTo>
                    <a:pt x="0" y="2917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左大括号 13">
              <a:extLst>
                <a:ext uri="{FF2B5EF4-FFF2-40B4-BE49-F238E27FC236}">
                  <a16:creationId xmlns:a16="http://schemas.microsoft.com/office/drawing/2014/main" xmlns="" id="{1BB3F598-63D1-47DE-B100-F75AC161548C}"/>
                </a:ext>
              </a:extLst>
            </p:cNvPr>
            <p:cNvSpPr/>
            <p:nvPr/>
          </p:nvSpPr>
          <p:spPr>
            <a:xfrm>
              <a:off x="6001699" y="2348463"/>
              <a:ext cx="304800" cy="2845912"/>
            </a:xfrm>
            <a:prstGeom prst="leftBrace">
              <a:avLst>
                <a:gd name="adj1" fmla="val 64583"/>
                <a:gd name="adj2" fmla="val 50000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左大括号 14">
              <a:extLst>
                <a:ext uri="{FF2B5EF4-FFF2-40B4-BE49-F238E27FC236}">
                  <a16:creationId xmlns:a16="http://schemas.microsoft.com/office/drawing/2014/main" xmlns="" id="{EEC3C198-D81C-48A9-8464-BB2D64C50FBE}"/>
                </a:ext>
              </a:extLst>
            </p:cNvPr>
            <p:cNvSpPr/>
            <p:nvPr/>
          </p:nvSpPr>
          <p:spPr>
            <a:xfrm>
              <a:off x="8906936" y="3255134"/>
              <a:ext cx="304800" cy="2009091"/>
            </a:xfrm>
            <a:prstGeom prst="leftBrace">
              <a:avLst>
                <a:gd name="adj1" fmla="val 64583"/>
                <a:gd name="adj2" fmla="val 50000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52936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39EA3730-E445-4F3C-9D57-39C226CB9C77}"/>
              </a:ext>
            </a:extLst>
          </p:cNvPr>
          <p:cNvGrpSpPr/>
          <p:nvPr/>
        </p:nvGrpSpPr>
        <p:grpSpPr>
          <a:xfrm>
            <a:off x="4363906" y="1832162"/>
            <a:ext cx="3491482" cy="747885"/>
            <a:chOff x="4363906" y="1832162"/>
            <a:chExt cx="3491482" cy="74788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1B18E6BA-05BE-4874-B612-CA0D1608B513}"/>
                </a:ext>
              </a:extLst>
            </p:cNvPr>
            <p:cNvGrpSpPr/>
            <p:nvPr/>
          </p:nvGrpSpPr>
          <p:grpSpPr>
            <a:xfrm>
              <a:off x="4363906" y="1832162"/>
              <a:ext cx="3491482" cy="747885"/>
              <a:chOff x="1271324" y="2212194"/>
              <a:chExt cx="2433344" cy="2535828"/>
            </a:xfrm>
          </p:grpSpPr>
          <p:sp>
            <p:nvSpPr>
              <p:cNvPr id="11" name="椭圆 2">
                <a:extLst>
                  <a:ext uri="{FF2B5EF4-FFF2-40B4-BE49-F238E27FC236}">
                    <a16:creationId xmlns:a16="http://schemas.microsoft.com/office/drawing/2014/main" xmlns="" id="{9FD3EB39-F459-43B8-875F-E8803AD9E3E3}"/>
                  </a:ext>
                </a:extLst>
              </p:cNvPr>
              <p:cNvSpPr/>
              <p:nvPr/>
            </p:nvSpPr>
            <p:spPr>
              <a:xfrm>
                <a:off x="1271324" y="2212194"/>
                <a:ext cx="2433344" cy="253582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3">
                <a:extLst>
                  <a:ext uri="{FF2B5EF4-FFF2-40B4-BE49-F238E27FC236}">
                    <a16:creationId xmlns:a16="http://schemas.microsoft.com/office/drawing/2014/main" xmlns="" id="{CA661D01-4938-4BA7-A0A3-5990976F83F8}"/>
                  </a:ext>
                </a:extLst>
              </p:cNvPr>
              <p:cNvSpPr/>
              <p:nvPr/>
            </p:nvSpPr>
            <p:spPr>
              <a:xfrm>
                <a:off x="1304038" y="2380414"/>
                <a:ext cx="2367916" cy="219938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9906F8D4-68AF-4D4C-9B4A-455F340ECE1A}"/>
                </a:ext>
              </a:extLst>
            </p:cNvPr>
            <p:cNvSpPr txBox="1"/>
            <p:nvPr/>
          </p:nvSpPr>
          <p:spPr>
            <a:xfrm>
              <a:off x="5500438" y="1999891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6C226EFC-E6CC-420C-B8D5-2CBA3512768D}"/>
              </a:ext>
            </a:extLst>
          </p:cNvPr>
          <p:cNvGrpSpPr/>
          <p:nvPr/>
        </p:nvGrpSpPr>
        <p:grpSpPr>
          <a:xfrm>
            <a:off x="884984" y="2580047"/>
            <a:ext cx="10419604" cy="3209769"/>
            <a:chOff x="884984" y="2580047"/>
            <a:chExt cx="10419604" cy="320976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2A44A71C-D78C-4E68-81FB-01ADDBECF59C}"/>
                </a:ext>
              </a:extLst>
            </p:cNvPr>
            <p:cNvGrpSpPr/>
            <p:nvPr/>
          </p:nvGrpSpPr>
          <p:grpSpPr>
            <a:xfrm>
              <a:off x="2697622" y="3101405"/>
              <a:ext cx="2637394" cy="564937"/>
              <a:chOff x="1271324" y="2212194"/>
              <a:chExt cx="2433344" cy="2535828"/>
            </a:xfrm>
          </p:grpSpPr>
          <p:sp>
            <p:nvSpPr>
              <p:cNvPr id="92" name="椭圆 2">
                <a:extLst>
                  <a:ext uri="{FF2B5EF4-FFF2-40B4-BE49-F238E27FC236}">
                    <a16:creationId xmlns:a16="http://schemas.microsoft.com/office/drawing/2014/main" xmlns="" id="{AE1DA2B3-F836-416D-BE50-E2D32211AE39}"/>
                  </a:ext>
                </a:extLst>
              </p:cNvPr>
              <p:cNvSpPr/>
              <p:nvPr/>
            </p:nvSpPr>
            <p:spPr>
              <a:xfrm>
                <a:off x="1271324" y="2212194"/>
                <a:ext cx="2433344" cy="253582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3">
                <a:extLst>
                  <a:ext uri="{FF2B5EF4-FFF2-40B4-BE49-F238E27FC236}">
                    <a16:creationId xmlns:a16="http://schemas.microsoft.com/office/drawing/2014/main" xmlns="" id="{B7AB0B0E-7BB5-4AB8-8D3B-FFE5AFCE5E1C}"/>
                  </a:ext>
                </a:extLst>
              </p:cNvPr>
              <p:cNvSpPr/>
              <p:nvPr/>
            </p:nvSpPr>
            <p:spPr>
              <a:xfrm>
                <a:off x="1304038" y="2380414"/>
                <a:ext cx="2367916" cy="219938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57BF29DC-6899-48FD-A15F-452C1C282B91}"/>
                </a:ext>
              </a:extLst>
            </p:cNvPr>
            <p:cNvGrpSpPr/>
            <p:nvPr/>
          </p:nvGrpSpPr>
          <p:grpSpPr>
            <a:xfrm>
              <a:off x="6884279" y="3101405"/>
              <a:ext cx="2637394" cy="564937"/>
              <a:chOff x="1271324" y="2212194"/>
              <a:chExt cx="2433344" cy="2535828"/>
            </a:xfrm>
          </p:grpSpPr>
          <p:sp>
            <p:nvSpPr>
              <p:cNvPr id="90" name="椭圆 2">
                <a:extLst>
                  <a:ext uri="{FF2B5EF4-FFF2-40B4-BE49-F238E27FC236}">
                    <a16:creationId xmlns:a16="http://schemas.microsoft.com/office/drawing/2014/main" xmlns="" id="{0E8DB1EF-815D-4FEF-9E5D-4B12A39BFB07}"/>
                  </a:ext>
                </a:extLst>
              </p:cNvPr>
              <p:cNvSpPr/>
              <p:nvPr/>
            </p:nvSpPr>
            <p:spPr>
              <a:xfrm>
                <a:off x="1271324" y="2212194"/>
                <a:ext cx="2433344" cy="253582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3">
                <a:extLst>
                  <a:ext uri="{FF2B5EF4-FFF2-40B4-BE49-F238E27FC236}">
                    <a16:creationId xmlns:a16="http://schemas.microsoft.com/office/drawing/2014/main" xmlns="" id="{920C345A-69CB-4C0E-80DA-0B38951C8935}"/>
                  </a:ext>
                </a:extLst>
              </p:cNvPr>
              <p:cNvSpPr/>
              <p:nvPr/>
            </p:nvSpPr>
            <p:spPr>
              <a:xfrm>
                <a:off x="1304038" y="2380414"/>
                <a:ext cx="2367916" cy="219938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3DD0CE33-2D3D-4789-A769-BA21C06C358E}"/>
                </a:ext>
              </a:extLst>
            </p:cNvPr>
            <p:cNvGrpSpPr/>
            <p:nvPr/>
          </p:nvGrpSpPr>
          <p:grpSpPr>
            <a:xfrm>
              <a:off x="884984" y="4343352"/>
              <a:ext cx="1311026" cy="1446464"/>
              <a:chOff x="884984" y="3965491"/>
              <a:chExt cx="1311026" cy="1446464"/>
            </a:xfrm>
          </p:grpSpPr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xmlns="" id="{F969B0D2-B07A-4733-9FD6-200230BEBB12}"/>
                  </a:ext>
                </a:extLst>
              </p:cNvPr>
              <p:cNvGrpSpPr/>
              <p:nvPr/>
            </p:nvGrpSpPr>
            <p:grpSpPr>
              <a:xfrm>
                <a:off x="884984" y="3965491"/>
                <a:ext cx="1311026" cy="1446464"/>
                <a:chOff x="1271325" y="2212194"/>
                <a:chExt cx="1599331" cy="8584720"/>
              </a:xfrm>
            </p:grpSpPr>
            <p:sp>
              <p:nvSpPr>
                <p:cNvPr id="87" name="椭圆 2">
                  <a:extLst>
                    <a:ext uri="{FF2B5EF4-FFF2-40B4-BE49-F238E27FC236}">
                      <a16:creationId xmlns:a16="http://schemas.microsoft.com/office/drawing/2014/main" xmlns="" id="{C3F77CB5-3A3A-4D16-B539-8D8BEE0B9E9E}"/>
                    </a:ext>
                  </a:extLst>
                </p:cNvPr>
                <p:cNvSpPr/>
                <p:nvPr/>
              </p:nvSpPr>
              <p:spPr>
                <a:xfrm>
                  <a:off x="1271325" y="2212194"/>
                  <a:ext cx="1599331" cy="253582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椭圆 3">
                  <a:extLst>
                    <a:ext uri="{FF2B5EF4-FFF2-40B4-BE49-F238E27FC236}">
                      <a16:creationId xmlns:a16="http://schemas.microsoft.com/office/drawing/2014/main" xmlns="" id="{B5DAEA1B-A65E-450F-A733-BB0A9D26950C}"/>
                    </a:ext>
                  </a:extLst>
                </p:cNvPr>
                <p:cNvSpPr/>
                <p:nvPr/>
              </p:nvSpPr>
              <p:spPr>
                <a:xfrm>
                  <a:off x="1310256" y="2380415"/>
                  <a:ext cx="1521469" cy="2199387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椭圆 3">
                  <a:extLst>
                    <a:ext uri="{FF2B5EF4-FFF2-40B4-BE49-F238E27FC236}">
                      <a16:creationId xmlns:a16="http://schemas.microsoft.com/office/drawing/2014/main" xmlns="" id="{C6B021D6-2F01-4F15-94F3-241E23A4D82C}"/>
                    </a:ext>
                  </a:extLst>
                </p:cNvPr>
                <p:cNvSpPr/>
                <p:nvPr/>
              </p:nvSpPr>
              <p:spPr>
                <a:xfrm>
                  <a:off x="1310256" y="4579802"/>
                  <a:ext cx="1521469" cy="62171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xmlns="" id="{46A73A51-D852-42AE-88D7-0B01DAD28BBB}"/>
                  </a:ext>
                </a:extLst>
              </p:cNvPr>
              <p:cNvSpPr txBox="1"/>
              <p:nvPr/>
            </p:nvSpPr>
            <p:spPr>
              <a:xfrm>
                <a:off x="1089092" y="4025237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职务名称</a:t>
                </a:r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xmlns="" id="{4838F56A-9D44-4F56-8C92-638D65F74DDD}"/>
                  </a:ext>
                </a:extLst>
              </p:cNvPr>
              <p:cNvSpPr txBox="1"/>
              <p:nvPr/>
            </p:nvSpPr>
            <p:spPr>
              <a:xfrm>
                <a:off x="1166036" y="4455797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xmlns="" id="{EA265270-535D-4ABF-8A6B-E40A7A7525B1}"/>
                  </a:ext>
                </a:extLst>
              </p:cNvPr>
              <p:cNvSpPr txBox="1"/>
              <p:nvPr/>
            </p:nvSpPr>
            <p:spPr>
              <a:xfrm>
                <a:off x="1166036" y="4752850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xmlns="" id="{7259D59A-B032-41D7-A56E-3A099955573E}"/>
                  </a:ext>
                </a:extLst>
              </p:cNvPr>
              <p:cNvSpPr txBox="1"/>
              <p:nvPr/>
            </p:nvSpPr>
            <p:spPr>
              <a:xfrm>
                <a:off x="1166036" y="5049903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BE1F4E67-57B7-4260-B5A3-5C6DE2932B1F}"/>
                </a:ext>
              </a:extLst>
            </p:cNvPr>
            <p:cNvGrpSpPr/>
            <p:nvPr/>
          </p:nvGrpSpPr>
          <p:grpSpPr>
            <a:xfrm>
              <a:off x="2403080" y="4343352"/>
              <a:ext cx="1311026" cy="1446464"/>
              <a:chOff x="884984" y="3965491"/>
              <a:chExt cx="1311026" cy="1446464"/>
            </a:xfrm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xmlns="" id="{F01ECC78-862C-45E7-8E50-3BD8AC366B10}"/>
                  </a:ext>
                </a:extLst>
              </p:cNvPr>
              <p:cNvGrpSpPr/>
              <p:nvPr/>
            </p:nvGrpSpPr>
            <p:grpSpPr>
              <a:xfrm>
                <a:off x="884984" y="3965491"/>
                <a:ext cx="1311026" cy="1446464"/>
                <a:chOff x="1271325" y="2212194"/>
                <a:chExt cx="1599331" cy="8584720"/>
              </a:xfrm>
            </p:grpSpPr>
            <p:sp>
              <p:nvSpPr>
                <p:cNvPr id="79" name="椭圆 2">
                  <a:extLst>
                    <a:ext uri="{FF2B5EF4-FFF2-40B4-BE49-F238E27FC236}">
                      <a16:creationId xmlns:a16="http://schemas.microsoft.com/office/drawing/2014/main" xmlns="" id="{2FCDCDF5-C7CD-4A96-A0CC-888DC909B9A5}"/>
                    </a:ext>
                  </a:extLst>
                </p:cNvPr>
                <p:cNvSpPr/>
                <p:nvPr/>
              </p:nvSpPr>
              <p:spPr>
                <a:xfrm>
                  <a:off x="1271325" y="2212194"/>
                  <a:ext cx="1599331" cy="253582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椭圆 3">
                  <a:extLst>
                    <a:ext uri="{FF2B5EF4-FFF2-40B4-BE49-F238E27FC236}">
                      <a16:creationId xmlns:a16="http://schemas.microsoft.com/office/drawing/2014/main" xmlns="" id="{2B1DB595-F224-4A34-AA30-46DC80213BC8}"/>
                    </a:ext>
                  </a:extLst>
                </p:cNvPr>
                <p:cNvSpPr/>
                <p:nvPr/>
              </p:nvSpPr>
              <p:spPr>
                <a:xfrm>
                  <a:off x="1310256" y="2380415"/>
                  <a:ext cx="1521469" cy="2199387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3">
                  <a:extLst>
                    <a:ext uri="{FF2B5EF4-FFF2-40B4-BE49-F238E27FC236}">
                      <a16:creationId xmlns:a16="http://schemas.microsoft.com/office/drawing/2014/main" xmlns="" id="{E0A2006A-0CCA-4720-A7DE-121529E05152}"/>
                    </a:ext>
                  </a:extLst>
                </p:cNvPr>
                <p:cNvSpPr/>
                <p:nvPr/>
              </p:nvSpPr>
              <p:spPr>
                <a:xfrm>
                  <a:off x="1310256" y="4579802"/>
                  <a:ext cx="1521469" cy="62171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xmlns="" id="{D712065B-3C64-46FC-A3CE-5A6DD25D9CED}"/>
                  </a:ext>
                </a:extLst>
              </p:cNvPr>
              <p:cNvSpPr txBox="1"/>
              <p:nvPr/>
            </p:nvSpPr>
            <p:spPr>
              <a:xfrm>
                <a:off x="1089092" y="4025237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职务名称</a:t>
                </a: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xmlns="" id="{8809061B-41D2-4F4F-A4E2-78DD7B7AC4C2}"/>
                  </a:ext>
                </a:extLst>
              </p:cNvPr>
              <p:cNvSpPr txBox="1"/>
              <p:nvPr/>
            </p:nvSpPr>
            <p:spPr>
              <a:xfrm>
                <a:off x="1166036" y="4455797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xmlns="" id="{5496C1F9-A50C-4F17-8979-AF5FC6F0D9F5}"/>
                  </a:ext>
                </a:extLst>
              </p:cNvPr>
              <p:cNvSpPr txBox="1"/>
              <p:nvPr/>
            </p:nvSpPr>
            <p:spPr>
              <a:xfrm>
                <a:off x="1166036" y="4752850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xmlns="" id="{D7546CDC-C016-482F-B9B7-4BA7164285E9}"/>
                  </a:ext>
                </a:extLst>
              </p:cNvPr>
              <p:cNvSpPr txBox="1"/>
              <p:nvPr/>
            </p:nvSpPr>
            <p:spPr>
              <a:xfrm>
                <a:off x="1166036" y="5049903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716D555A-EFD0-47CF-91BD-76451E180AAF}"/>
                </a:ext>
              </a:extLst>
            </p:cNvPr>
            <p:cNvGrpSpPr/>
            <p:nvPr/>
          </p:nvGrpSpPr>
          <p:grpSpPr>
            <a:xfrm>
              <a:off x="6957368" y="4343352"/>
              <a:ext cx="1311026" cy="1446464"/>
              <a:chOff x="884984" y="3965491"/>
              <a:chExt cx="1311026" cy="1446464"/>
            </a:xfrm>
          </p:grpSpPr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xmlns="" id="{735E7EB9-9E46-401B-B802-5F4968A285A9}"/>
                  </a:ext>
                </a:extLst>
              </p:cNvPr>
              <p:cNvGrpSpPr/>
              <p:nvPr/>
            </p:nvGrpSpPr>
            <p:grpSpPr>
              <a:xfrm>
                <a:off x="884984" y="3965491"/>
                <a:ext cx="1311026" cy="1446464"/>
                <a:chOff x="1271325" y="2212194"/>
                <a:chExt cx="1599331" cy="8584720"/>
              </a:xfrm>
            </p:grpSpPr>
            <p:sp>
              <p:nvSpPr>
                <p:cNvPr id="71" name="椭圆 2">
                  <a:extLst>
                    <a:ext uri="{FF2B5EF4-FFF2-40B4-BE49-F238E27FC236}">
                      <a16:creationId xmlns:a16="http://schemas.microsoft.com/office/drawing/2014/main" xmlns="" id="{FF1359D7-9020-440A-86FB-E5D695FF0A68}"/>
                    </a:ext>
                  </a:extLst>
                </p:cNvPr>
                <p:cNvSpPr/>
                <p:nvPr/>
              </p:nvSpPr>
              <p:spPr>
                <a:xfrm>
                  <a:off x="1271325" y="2212194"/>
                  <a:ext cx="1599331" cy="253582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椭圆 3">
                  <a:extLst>
                    <a:ext uri="{FF2B5EF4-FFF2-40B4-BE49-F238E27FC236}">
                      <a16:creationId xmlns:a16="http://schemas.microsoft.com/office/drawing/2014/main" xmlns="" id="{04EDE346-7E92-44DE-980C-70BA632E7BFF}"/>
                    </a:ext>
                  </a:extLst>
                </p:cNvPr>
                <p:cNvSpPr/>
                <p:nvPr/>
              </p:nvSpPr>
              <p:spPr>
                <a:xfrm>
                  <a:off x="1310256" y="2380415"/>
                  <a:ext cx="1521469" cy="2199387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椭圆 3">
                  <a:extLst>
                    <a:ext uri="{FF2B5EF4-FFF2-40B4-BE49-F238E27FC236}">
                      <a16:creationId xmlns:a16="http://schemas.microsoft.com/office/drawing/2014/main" xmlns="" id="{D7279E49-CF67-4725-B1B6-9347EDB8CA9F}"/>
                    </a:ext>
                  </a:extLst>
                </p:cNvPr>
                <p:cNvSpPr/>
                <p:nvPr/>
              </p:nvSpPr>
              <p:spPr>
                <a:xfrm>
                  <a:off x="1310256" y="4579802"/>
                  <a:ext cx="1521469" cy="62171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xmlns="" id="{2C4D0AE1-F973-4DF5-BF8D-3634FAE6D6D8}"/>
                  </a:ext>
                </a:extLst>
              </p:cNvPr>
              <p:cNvSpPr txBox="1"/>
              <p:nvPr/>
            </p:nvSpPr>
            <p:spPr>
              <a:xfrm>
                <a:off x="1089092" y="4025237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职务名称</a:t>
                </a: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xmlns="" id="{E4C88920-2806-4A58-8F9B-554FF7D2B2DC}"/>
                  </a:ext>
                </a:extLst>
              </p:cNvPr>
              <p:cNvSpPr txBox="1"/>
              <p:nvPr/>
            </p:nvSpPr>
            <p:spPr>
              <a:xfrm>
                <a:off x="1166036" y="4455797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xmlns="" id="{B74FA335-8A38-4F14-8A4E-FCF089D4D6BC}"/>
                  </a:ext>
                </a:extLst>
              </p:cNvPr>
              <p:cNvSpPr txBox="1"/>
              <p:nvPr/>
            </p:nvSpPr>
            <p:spPr>
              <a:xfrm>
                <a:off x="1166036" y="4752850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xmlns="" id="{EACA8E14-2276-48F4-A729-94DDD6E87E32}"/>
                  </a:ext>
                </a:extLst>
              </p:cNvPr>
              <p:cNvSpPr txBox="1"/>
              <p:nvPr/>
            </p:nvSpPr>
            <p:spPr>
              <a:xfrm>
                <a:off x="1166036" y="5049903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4BB47A50-8B7B-4F7D-A499-58E313436CF1}"/>
                </a:ext>
              </a:extLst>
            </p:cNvPr>
            <p:cNvGrpSpPr/>
            <p:nvPr/>
          </p:nvGrpSpPr>
          <p:grpSpPr>
            <a:xfrm>
              <a:off x="3921176" y="4343352"/>
              <a:ext cx="1311026" cy="1446464"/>
              <a:chOff x="884984" y="3965491"/>
              <a:chExt cx="1311026" cy="1446464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xmlns="" id="{2B5F9665-DE48-45E9-B013-AA5ECAC85CD4}"/>
                  </a:ext>
                </a:extLst>
              </p:cNvPr>
              <p:cNvGrpSpPr/>
              <p:nvPr/>
            </p:nvGrpSpPr>
            <p:grpSpPr>
              <a:xfrm>
                <a:off x="884984" y="3965491"/>
                <a:ext cx="1311026" cy="1446464"/>
                <a:chOff x="1271325" y="2212194"/>
                <a:chExt cx="1599331" cy="8584720"/>
              </a:xfrm>
            </p:grpSpPr>
            <p:sp>
              <p:nvSpPr>
                <p:cNvPr id="63" name="椭圆 2">
                  <a:extLst>
                    <a:ext uri="{FF2B5EF4-FFF2-40B4-BE49-F238E27FC236}">
                      <a16:creationId xmlns:a16="http://schemas.microsoft.com/office/drawing/2014/main" xmlns="" id="{779E8514-1E8B-44BA-8E40-9FB22728F916}"/>
                    </a:ext>
                  </a:extLst>
                </p:cNvPr>
                <p:cNvSpPr/>
                <p:nvPr/>
              </p:nvSpPr>
              <p:spPr>
                <a:xfrm>
                  <a:off x="1271325" y="2212194"/>
                  <a:ext cx="1599331" cy="253582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3">
                  <a:extLst>
                    <a:ext uri="{FF2B5EF4-FFF2-40B4-BE49-F238E27FC236}">
                      <a16:creationId xmlns:a16="http://schemas.microsoft.com/office/drawing/2014/main" xmlns="" id="{428EBBA8-2E81-4E0D-81D6-9CAB61E04426}"/>
                    </a:ext>
                  </a:extLst>
                </p:cNvPr>
                <p:cNvSpPr/>
                <p:nvPr/>
              </p:nvSpPr>
              <p:spPr>
                <a:xfrm>
                  <a:off x="1310256" y="2380415"/>
                  <a:ext cx="1521469" cy="2199387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椭圆 3">
                  <a:extLst>
                    <a:ext uri="{FF2B5EF4-FFF2-40B4-BE49-F238E27FC236}">
                      <a16:creationId xmlns:a16="http://schemas.microsoft.com/office/drawing/2014/main" xmlns="" id="{2DED3FB7-2628-499C-8D61-8EEBD5CF1E33}"/>
                    </a:ext>
                  </a:extLst>
                </p:cNvPr>
                <p:cNvSpPr/>
                <p:nvPr/>
              </p:nvSpPr>
              <p:spPr>
                <a:xfrm>
                  <a:off x="1310256" y="4579802"/>
                  <a:ext cx="1521469" cy="62171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id="{FA7F7809-12F6-4EA1-BC9A-5F52FDDDA7A5}"/>
                  </a:ext>
                </a:extLst>
              </p:cNvPr>
              <p:cNvSpPr txBox="1"/>
              <p:nvPr/>
            </p:nvSpPr>
            <p:spPr>
              <a:xfrm>
                <a:off x="1089092" y="4025237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职务名称</a:t>
                </a: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xmlns="" id="{CE8E28FF-FF26-4303-939E-E38722B31705}"/>
                  </a:ext>
                </a:extLst>
              </p:cNvPr>
              <p:cNvSpPr txBox="1"/>
              <p:nvPr/>
            </p:nvSpPr>
            <p:spPr>
              <a:xfrm>
                <a:off x="1166036" y="4455797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xmlns="" id="{F2264F57-F4DD-4168-8AC2-419E2306E423}"/>
                  </a:ext>
                </a:extLst>
              </p:cNvPr>
              <p:cNvSpPr txBox="1"/>
              <p:nvPr/>
            </p:nvSpPr>
            <p:spPr>
              <a:xfrm>
                <a:off x="1166036" y="4752850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xmlns="" id="{25267BC5-E535-4678-9EE8-7254C45808AD}"/>
                  </a:ext>
                </a:extLst>
              </p:cNvPr>
              <p:cNvSpPr txBox="1"/>
              <p:nvPr/>
            </p:nvSpPr>
            <p:spPr>
              <a:xfrm>
                <a:off x="1166036" y="5049903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1BB8B932-9C1E-4DD2-98E6-6FBB7149BB7D}"/>
                </a:ext>
              </a:extLst>
            </p:cNvPr>
            <p:cNvGrpSpPr/>
            <p:nvPr/>
          </p:nvGrpSpPr>
          <p:grpSpPr>
            <a:xfrm>
              <a:off x="5439272" y="4343352"/>
              <a:ext cx="1311026" cy="1446464"/>
              <a:chOff x="884984" y="3965491"/>
              <a:chExt cx="1311026" cy="1446464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xmlns="" id="{9A0C7FB8-3393-4C71-B62B-581BC43EC1AD}"/>
                  </a:ext>
                </a:extLst>
              </p:cNvPr>
              <p:cNvGrpSpPr/>
              <p:nvPr/>
            </p:nvGrpSpPr>
            <p:grpSpPr>
              <a:xfrm>
                <a:off x="884984" y="3965491"/>
                <a:ext cx="1311026" cy="1446464"/>
                <a:chOff x="1271325" y="2212194"/>
                <a:chExt cx="1599331" cy="8584720"/>
              </a:xfrm>
            </p:grpSpPr>
            <p:sp>
              <p:nvSpPr>
                <p:cNvPr id="55" name="椭圆 2">
                  <a:extLst>
                    <a:ext uri="{FF2B5EF4-FFF2-40B4-BE49-F238E27FC236}">
                      <a16:creationId xmlns:a16="http://schemas.microsoft.com/office/drawing/2014/main" xmlns="" id="{3CEBC2A1-34E5-4A43-9A66-748CD2A24623}"/>
                    </a:ext>
                  </a:extLst>
                </p:cNvPr>
                <p:cNvSpPr/>
                <p:nvPr/>
              </p:nvSpPr>
              <p:spPr>
                <a:xfrm>
                  <a:off x="1271325" y="2212194"/>
                  <a:ext cx="1599331" cy="253582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3">
                  <a:extLst>
                    <a:ext uri="{FF2B5EF4-FFF2-40B4-BE49-F238E27FC236}">
                      <a16:creationId xmlns:a16="http://schemas.microsoft.com/office/drawing/2014/main" xmlns="" id="{2B48ACCB-D397-41B6-9711-90A06A8158A7}"/>
                    </a:ext>
                  </a:extLst>
                </p:cNvPr>
                <p:cNvSpPr/>
                <p:nvPr/>
              </p:nvSpPr>
              <p:spPr>
                <a:xfrm>
                  <a:off x="1310256" y="2380415"/>
                  <a:ext cx="1521469" cy="2199387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3">
                  <a:extLst>
                    <a:ext uri="{FF2B5EF4-FFF2-40B4-BE49-F238E27FC236}">
                      <a16:creationId xmlns:a16="http://schemas.microsoft.com/office/drawing/2014/main" xmlns="" id="{6B1E18DD-3E29-481D-8370-B0BAE7959514}"/>
                    </a:ext>
                  </a:extLst>
                </p:cNvPr>
                <p:cNvSpPr/>
                <p:nvPr/>
              </p:nvSpPr>
              <p:spPr>
                <a:xfrm>
                  <a:off x="1310256" y="4579802"/>
                  <a:ext cx="1521469" cy="62171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xmlns="" id="{5C377CFD-4F8E-4DD6-89AF-1F3A2FEC9521}"/>
                  </a:ext>
                </a:extLst>
              </p:cNvPr>
              <p:cNvSpPr txBox="1"/>
              <p:nvPr/>
            </p:nvSpPr>
            <p:spPr>
              <a:xfrm>
                <a:off x="1089092" y="4025237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职务名称</a:t>
                </a: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xmlns="" id="{151B83E9-CA0C-4FC6-B88C-A588F06FE78D}"/>
                  </a:ext>
                </a:extLst>
              </p:cNvPr>
              <p:cNvSpPr txBox="1"/>
              <p:nvPr/>
            </p:nvSpPr>
            <p:spPr>
              <a:xfrm>
                <a:off x="1166036" y="4455797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xmlns="" id="{13DF47F0-2CA8-41B2-A308-7622D542BB5F}"/>
                  </a:ext>
                </a:extLst>
              </p:cNvPr>
              <p:cNvSpPr txBox="1"/>
              <p:nvPr/>
            </p:nvSpPr>
            <p:spPr>
              <a:xfrm>
                <a:off x="1166036" y="4752850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xmlns="" id="{2C417A2C-60AD-4C70-875E-367CFDE8CD26}"/>
                  </a:ext>
                </a:extLst>
              </p:cNvPr>
              <p:cNvSpPr txBox="1"/>
              <p:nvPr/>
            </p:nvSpPr>
            <p:spPr>
              <a:xfrm>
                <a:off x="1166036" y="5049903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172D1535-3517-48F8-B506-F65D37A1A3A8}"/>
                </a:ext>
              </a:extLst>
            </p:cNvPr>
            <p:cNvGrpSpPr/>
            <p:nvPr/>
          </p:nvGrpSpPr>
          <p:grpSpPr>
            <a:xfrm>
              <a:off x="8475464" y="4343352"/>
              <a:ext cx="1311026" cy="1446464"/>
              <a:chOff x="884984" y="3965491"/>
              <a:chExt cx="1311026" cy="1446464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xmlns="" id="{4E94FE03-EEBD-4DE9-B4A5-CD61338DA7ED}"/>
                  </a:ext>
                </a:extLst>
              </p:cNvPr>
              <p:cNvGrpSpPr/>
              <p:nvPr/>
            </p:nvGrpSpPr>
            <p:grpSpPr>
              <a:xfrm>
                <a:off x="884984" y="3965491"/>
                <a:ext cx="1311026" cy="1446464"/>
                <a:chOff x="1271325" y="2212194"/>
                <a:chExt cx="1599331" cy="8584720"/>
              </a:xfrm>
            </p:grpSpPr>
            <p:sp>
              <p:nvSpPr>
                <p:cNvPr id="47" name="椭圆 2">
                  <a:extLst>
                    <a:ext uri="{FF2B5EF4-FFF2-40B4-BE49-F238E27FC236}">
                      <a16:creationId xmlns:a16="http://schemas.microsoft.com/office/drawing/2014/main" xmlns="" id="{477A94EC-342F-4016-9F6F-3288F9BFB495}"/>
                    </a:ext>
                  </a:extLst>
                </p:cNvPr>
                <p:cNvSpPr/>
                <p:nvPr/>
              </p:nvSpPr>
              <p:spPr>
                <a:xfrm>
                  <a:off x="1271325" y="2212194"/>
                  <a:ext cx="1599331" cy="253582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椭圆 3">
                  <a:extLst>
                    <a:ext uri="{FF2B5EF4-FFF2-40B4-BE49-F238E27FC236}">
                      <a16:creationId xmlns:a16="http://schemas.microsoft.com/office/drawing/2014/main" xmlns="" id="{B7AEF3CF-51B7-4A8B-8505-D5710E2128F4}"/>
                    </a:ext>
                  </a:extLst>
                </p:cNvPr>
                <p:cNvSpPr/>
                <p:nvPr/>
              </p:nvSpPr>
              <p:spPr>
                <a:xfrm>
                  <a:off x="1310256" y="2380415"/>
                  <a:ext cx="1521469" cy="2199387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3">
                  <a:extLst>
                    <a:ext uri="{FF2B5EF4-FFF2-40B4-BE49-F238E27FC236}">
                      <a16:creationId xmlns:a16="http://schemas.microsoft.com/office/drawing/2014/main" xmlns="" id="{850B5D9E-5B6E-4C7C-9DB3-F03EFB7AFA8A}"/>
                    </a:ext>
                  </a:extLst>
                </p:cNvPr>
                <p:cNvSpPr/>
                <p:nvPr/>
              </p:nvSpPr>
              <p:spPr>
                <a:xfrm>
                  <a:off x="1310256" y="4579802"/>
                  <a:ext cx="1521469" cy="62171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xmlns="" id="{F2B66346-08EE-49BD-9576-3B27C76115E9}"/>
                  </a:ext>
                </a:extLst>
              </p:cNvPr>
              <p:cNvSpPr txBox="1"/>
              <p:nvPr/>
            </p:nvSpPr>
            <p:spPr>
              <a:xfrm>
                <a:off x="1089092" y="4025237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职务名称</a:t>
                </a: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="" id="{3694AFB0-2B15-4531-B6EF-3E286FA23E10}"/>
                  </a:ext>
                </a:extLst>
              </p:cNvPr>
              <p:cNvSpPr txBox="1"/>
              <p:nvPr/>
            </p:nvSpPr>
            <p:spPr>
              <a:xfrm>
                <a:off x="1166036" y="4455797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="" id="{431152C2-FE90-4297-B535-F7EEB2B483D6}"/>
                  </a:ext>
                </a:extLst>
              </p:cNvPr>
              <p:cNvSpPr txBox="1"/>
              <p:nvPr/>
            </p:nvSpPr>
            <p:spPr>
              <a:xfrm>
                <a:off x="1166036" y="4752850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="" id="{D8921993-25BC-48DF-BB0C-877F970B278C}"/>
                  </a:ext>
                </a:extLst>
              </p:cNvPr>
              <p:cNvSpPr txBox="1"/>
              <p:nvPr/>
            </p:nvSpPr>
            <p:spPr>
              <a:xfrm>
                <a:off x="1166036" y="5049903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2B9D52A6-CF39-4ED9-9EC0-1868F50D154D}"/>
                </a:ext>
              </a:extLst>
            </p:cNvPr>
            <p:cNvGrpSpPr/>
            <p:nvPr/>
          </p:nvGrpSpPr>
          <p:grpSpPr>
            <a:xfrm>
              <a:off x="9993562" y="4343352"/>
              <a:ext cx="1311026" cy="1446464"/>
              <a:chOff x="884984" y="3965491"/>
              <a:chExt cx="1311026" cy="1446464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xmlns="" id="{57E8D029-D19A-4785-94E7-BD5A6E6890A4}"/>
                  </a:ext>
                </a:extLst>
              </p:cNvPr>
              <p:cNvGrpSpPr/>
              <p:nvPr/>
            </p:nvGrpSpPr>
            <p:grpSpPr>
              <a:xfrm>
                <a:off x="884984" y="3965491"/>
                <a:ext cx="1311026" cy="1446464"/>
                <a:chOff x="1271325" y="2212194"/>
                <a:chExt cx="1599331" cy="8584720"/>
              </a:xfrm>
            </p:grpSpPr>
            <p:sp>
              <p:nvSpPr>
                <p:cNvPr id="39" name="椭圆 2">
                  <a:extLst>
                    <a:ext uri="{FF2B5EF4-FFF2-40B4-BE49-F238E27FC236}">
                      <a16:creationId xmlns:a16="http://schemas.microsoft.com/office/drawing/2014/main" xmlns="" id="{EF0BE346-4B6B-43AE-ABC6-C4E3FC48BF1F}"/>
                    </a:ext>
                  </a:extLst>
                </p:cNvPr>
                <p:cNvSpPr/>
                <p:nvPr/>
              </p:nvSpPr>
              <p:spPr>
                <a:xfrm>
                  <a:off x="1271325" y="2212194"/>
                  <a:ext cx="1599331" cy="253582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">
                  <a:extLst>
                    <a:ext uri="{FF2B5EF4-FFF2-40B4-BE49-F238E27FC236}">
                      <a16:creationId xmlns:a16="http://schemas.microsoft.com/office/drawing/2014/main" xmlns="" id="{C7715272-2FE7-4E2F-82F5-0B94F40AF4C7}"/>
                    </a:ext>
                  </a:extLst>
                </p:cNvPr>
                <p:cNvSpPr/>
                <p:nvPr/>
              </p:nvSpPr>
              <p:spPr>
                <a:xfrm>
                  <a:off x="1310256" y="2380415"/>
                  <a:ext cx="1521469" cy="2199387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3">
                  <a:extLst>
                    <a:ext uri="{FF2B5EF4-FFF2-40B4-BE49-F238E27FC236}">
                      <a16:creationId xmlns:a16="http://schemas.microsoft.com/office/drawing/2014/main" xmlns="" id="{DA3500C0-DE4F-4467-83D4-65017025D7F8}"/>
                    </a:ext>
                  </a:extLst>
                </p:cNvPr>
                <p:cNvSpPr/>
                <p:nvPr/>
              </p:nvSpPr>
              <p:spPr>
                <a:xfrm>
                  <a:off x="1310256" y="4579802"/>
                  <a:ext cx="1521469" cy="621711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2847E5A1-F5B6-4DD3-BA54-9D6DCBA7E042}"/>
                  </a:ext>
                </a:extLst>
              </p:cNvPr>
              <p:cNvSpPr txBox="1"/>
              <p:nvPr/>
            </p:nvSpPr>
            <p:spPr>
              <a:xfrm>
                <a:off x="1089092" y="4025237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职务名称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BE285735-377A-4214-B9F2-52730FA4BAE3}"/>
                  </a:ext>
                </a:extLst>
              </p:cNvPr>
              <p:cNvSpPr txBox="1"/>
              <p:nvPr/>
            </p:nvSpPr>
            <p:spPr>
              <a:xfrm>
                <a:off x="1166036" y="4455797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00A3DA9F-FFBF-4AEF-8C90-5352C6641AD3}"/>
                  </a:ext>
                </a:extLst>
              </p:cNvPr>
              <p:cNvSpPr txBox="1"/>
              <p:nvPr/>
            </p:nvSpPr>
            <p:spPr>
              <a:xfrm>
                <a:off x="1166036" y="4752850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0337F8CB-1F3B-43D4-AA27-0829C80010D0}"/>
                  </a:ext>
                </a:extLst>
              </p:cNvPr>
              <p:cNvSpPr txBox="1"/>
              <p:nvPr/>
            </p:nvSpPr>
            <p:spPr>
              <a:xfrm>
                <a:off x="1166036" y="5049903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100" dirty="0"/>
                  <a:t>部门名称</a:t>
                </a: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E6849DF9-FCBA-4343-B8E8-53D6F8561E4E}"/>
                </a:ext>
              </a:extLst>
            </p:cNvPr>
            <p:cNvSpPr txBox="1"/>
            <p:nvPr/>
          </p:nvSpPr>
          <p:spPr>
            <a:xfrm>
              <a:off x="3411023" y="319746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C82F8760-7D73-409D-A72D-6F716F28B700}"/>
                </a:ext>
              </a:extLst>
            </p:cNvPr>
            <p:cNvSpPr txBox="1"/>
            <p:nvPr/>
          </p:nvSpPr>
          <p:spPr>
            <a:xfrm>
              <a:off x="7597681" y="319746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cxnSp>
          <p:nvCxnSpPr>
            <p:cNvPr id="25" name="肘形连接符 120">
              <a:extLst>
                <a:ext uri="{FF2B5EF4-FFF2-40B4-BE49-F238E27FC236}">
                  <a16:creationId xmlns:a16="http://schemas.microsoft.com/office/drawing/2014/main" xmlns="" id="{B2D2B144-A995-4939-9B70-705108AB0598}"/>
                </a:ext>
              </a:extLst>
            </p:cNvPr>
            <p:cNvCxnSpPr>
              <a:stCxn id="90" idx="2"/>
              <a:endCxn id="87" idx="0"/>
            </p:cNvCxnSpPr>
            <p:nvPr/>
          </p:nvCxnSpPr>
          <p:spPr>
            <a:xfrm rot="5400000">
              <a:off x="4533232" y="673608"/>
              <a:ext cx="677010" cy="6662479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肘形连接符 122">
              <a:extLst>
                <a:ext uri="{FF2B5EF4-FFF2-40B4-BE49-F238E27FC236}">
                  <a16:creationId xmlns:a16="http://schemas.microsoft.com/office/drawing/2014/main" xmlns="" id="{501FC47A-63DB-418B-B834-BF308A32B412}"/>
                </a:ext>
              </a:extLst>
            </p:cNvPr>
            <p:cNvCxnSpPr>
              <a:stCxn id="90" idx="2"/>
              <a:endCxn id="79" idx="0"/>
            </p:cNvCxnSpPr>
            <p:nvPr/>
          </p:nvCxnSpPr>
          <p:spPr>
            <a:xfrm rot="5400000">
              <a:off x="5292280" y="1432656"/>
              <a:ext cx="677010" cy="5144383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连接符 124">
              <a:extLst>
                <a:ext uri="{FF2B5EF4-FFF2-40B4-BE49-F238E27FC236}">
                  <a16:creationId xmlns:a16="http://schemas.microsoft.com/office/drawing/2014/main" xmlns="" id="{DD7DED8B-8F3F-484C-B957-F17D81ABB417}"/>
                </a:ext>
              </a:extLst>
            </p:cNvPr>
            <p:cNvCxnSpPr>
              <a:stCxn id="90" idx="2"/>
              <a:endCxn id="63" idx="0"/>
            </p:cNvCxnSpPr>
            <p:nvPr/>
          </p:nvCxnSpPr>
          <p:spPr>
            <a:xfrm rot="5400000">
              <a:off x="6051328" y="2191704"/>
              <a:ext cx="677010" cy="3626287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连接符 126">
              <a:extLst>
                <a:ext uri="{FF2B5EF4-FFF2-40B4-BE49-F238E27FC236}">
                  <a16:creationId xmlns:a16="http://schemas.microsoft.com/office/drawing/2014/main" xmlns="" id="{E9CDF33D-B1B3-4D96-B800-5FF9FD49538E}"/>
                </a:ext>
              </a:extLst>
            </p:cNvPr>
            <p:cNvCxnSpPr>
              <a:stCxn id="90" idx="2"/>
              <a:endCxn id="55" idx="0"/>
            </p:cNvCxnSpPr>
            <p:nvPr/>
          </p:nvCxnSpPr>
          <p:spPr>
            <a:xfrm rot="5400000">
              <a:off x="6810376" y="2950752"/>
              <a:ext cx="677010" cy="2108191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肘形连接符 128">
              <a:extLst>
                <a:ext uri="{FF2B5EF4-FFF2-40B4-BE49-F238E27FC236}">
                  <a16:creationId xmlns:a16="http://schemas.microsoft.com/office/drawing/2014/main" xmlns="" id="{5C4B2D02-3270-4535-A901-CA810F537ED6}"/>
                </a:ext>
              </a:extLst>
            </p:cNvPr>
            <p:cNvCxnSpPr>
              <a:stCxn id="90" idx="2"/>
              <a:endCxn id="71" idx="0"/>
            </p:cNvCxnSpPr>
            <p:nvPr/>
          </p:nvCxnSpPr>
          <p:spPr>
            <a:xfrm rot="5400000">
              <a:off x="7569424" y="3709800"/>
              <a:ext cx="677010" cy="590095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肘形连接符 130">
              <a:extLst>
                <a:ext uri="{FF2B5EF4-FFF2-40B4-BE49-F238E27FC236}">
                  <a16:creationId xmlns:a16="http://schemas.microsoft.com/office/drawing/2014/main" xmlns="" id="{8F4FAF6D-3517-4EBE-9950-512BF8743363}"/>
                </a:ext>
              </a:extLst>
            </p:cNvPr>
            <p:cNvCxnSpPr>
              <a:stCxn id="90" idx="2"/>
              <a:endCxn id="47" idx="0"/>
            </p:cNvCxnSpPr>
            <p:nvPr/>
          </p:nvCxnSpPr>
          <p:spPr>
            <a:xfrm rot="16200000" flipH="1">
              <a:off x="8328471" y="3540846"/>
              <a:ext cx="677010" cy="928001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连接符 132">
              <a:extLst>
                <a:ext uri="{FF2B5EF4-FFF2-40B4-BE49-F238E27FC236}">
                  <a16:creationId xmlns:a16="http://schemas.microsoft.com/office/drawing/2014/main" xmlns="" id="{91F72268-DE27-4217-8C01-8D096BF9A94C}"/>
                </a:ext>
              </a:extLst>
            </p:cNvPr>
            <p:cNvCxnSpPr>
              <a:stCxn id="90" idx="2"/>
              <a:endCxn id="39" idx="0"/>
            </p:cNvCxnSpPr>
            <p:nvPr/>
          </p:nvCxnSpPr>
          <p:spPr>
            <a:xfrm rot="16200000" flipH="1">
              <a:off x="9087520" y="2781797"/>
              <a:ext cx="677010" cy="2446099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肘形连接符 134">
              <a:extLst>
                <a:ext uri="{FF2B5EF4-FFF2-40B4-BE49-F238E27FC236}">
                  <a16:creationId xmlns:a16="http://schemas.microsoft.com/office/drawing/2014/main" xmlns="" id="{E75DC5C1-E77E-4278-9332-361C8D143F17}"/>
                </a:ext>
              </a:extLst>
            </p:cNvPr>
            <p:cNvCxnSpPr>
              <a:stCxn id="11" idx="2"/>
              <a:endCxn id="92" idx="0"/>
            </p:cNvCxnSpPr>
            <p:nvPr/>
          </p:nvCxnSpPr>
          <p:spPr>
            <a:xfrm rot="5400000">
              <a:off x="4802304" y="1794062"/>
              <a:ext cx="521358" cy="2093328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肘形连接符 136">
              <a:extLst>
                <a:ext uri="{FF2B5EF4-FFF2-40B4-BE49-F238E27FC236}">
                  <a16:creationId xmlns:a16="http://schemas.microsoft.com/office/drawing/2014/main" xmlns="" id="{82C3BC97-F29D-469F-A90E-19C6D5C152BC}"/>
                </a:ext>
              </a:extLst>
            </p:cNvPr>
            <p:cNvCxnSpPr>
              <a:stCxn id="11" idx="2"/>
              <a:endCxn id="90" idx="0"/>
            </p:cNvCxnSpPr>
            <p:nvPr/>
          </p:nvCxnSpPr>
          <p:spPr>
            <a:xfrm rot="16200000" flipH="1">
              <a:off x="6895632" y="1794061"/>
              <a:ext cx="521358" cy="2093329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5026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xmlns="" id="{EE69D897-5A4E-464B-A8BF-47B9489F81DB}"/>
              </a:ext>
            </a:extLst>
          </p:cNvPr>
          <p:cNvCxnSpPr/>
          <p:nvPr/>
        </p:nvCxnSpPr>
        <p:spPr>
          <a:xfrm flipV="1">
            <a:off x="3950083" y="2152845"/>
            <a:ext cx="777305" cy="125195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xmlns="" id="{CCB40B51-FF0C-4CD7-A6D9-DB2F06A04ACA}"/>
              </a:ext>
            </a:extLst>
          </p:cNvPr>
          <p:cNvCxnSpPr/>
          <p:nvPr/>
        </p:nvCxnSpPr>
        <p:spPr>
          <a:xfrm flipH="1" flipV="1">
            <a:off x="8297318" y="3893597"/>
            <a:ext cx="470164" cy="136076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xmlns="" id="{3804031B-D367-44C5-82ED-1B3C333F6493}"/>
              </a:ext>
            </a:extLst>
          </p:cNvPr>
          <p:cNvCxnSpPr/>
          <p:nvPr/>
        </p:nvCxnSpPr>
        <p:spPr>
          <a:xfrm flipH="1" flipV="1">
            <a:off x="10003827" y="2272920"/>
            <a:ext cx="496397" cy="137607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xmlns="" id="{422B6666-6D45-4E83-8D77-592BDBDB850F}"/>
              </a:ext>
            </a:extLst>
          </p:cNvPr>
          <p:cNvCxnSpPr>
            <a:endCxn id="106" idx="2"/>
          </p:cNvCxnSpPr>
          <p:nvPr/>
        </p:nvCxnSpPr>
        <p:spPr>
          <a:xfrm flipV="1">
            <a:off x="5591629" y="4083829"/>
            <a:ext cx="503418" cy="117053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xmlns="" id="{45E82F79-D464-440E-B4E1-CA9FA7793261}"/>
              </a:ext>
            </a:extLst>
          </p:cNvPr>
          <p:cNvCxnSpPr/>
          <p:nvPr/>
        </p:nvCxnSpPr>
        <p:spPr>
          <a:xfrm>
            <a:off x="1775012" y="3776425"/>
            <a:ext cx="849203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>
            <a:extLst>
              <a:ext uri="{FF2B5EF4-FFF2-40B4-BE49-F238E27FC236}">
                <a16:creationId xmlns:a16="http://schemas.microsoft.com/office/drawing/2014/main" xmlns="" id="{D00A5E2F-BF13-442B-8245-8702E42DEF78}"/>
              </a:ext>
            </a:extLst>
          </p:cNvPr>
          <p:cNvGrpSpPr/>
          <p:nvPr/>
        </p:nvGrpSpPr>
        <p:grpSpPr>
          <a:xfrm>
            <a:off x="946429" y="3101790"/>
            <a:ext cx="1336777" cy="1336775"/>
            <a:chOff x="2156549" y="2881916"/>
            <a:chExt cx="2249915" cy="2249913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xmlns="" id="{8050A14B-7D80-4E4E-9AB9-AA3927B99374}"/>
                </a:ext>
              </a:extLst>
            </p:cNvPr>
            <p:cNvGrpSpPr/>
            <p:nvPr/>
          </p:nvGrpSpPr>
          <p:grpSpPr>
            <a:xfrm>
              <a:off x="2156549" y="2881916"/>
              <a:ext cx="2249915" cy="2249913"/>
              <a:chOff x="1168839" y="2212194"/>
              <a:chExt cx="2535830" cy="2535828"/>
            </a:xfrm>
          </p:grpSpPr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xmlns="" id="{11398121-631A-4D77-8EFA-ADE7FFBB4374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xmlns="" id="{91B4D330-C0ED-4364-9551-6B3A708DCBD8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xmlns="" id="{A1A9593E-54BC-451D-95D7-6EBCF351F9E0}"/>
                </a:ext>
              </a:extLst>
            </p:cNvPr>
            <p:cNvSpPr txBox="1"/>
            <p:nvPr/>
          </p:nvSpPr>
          <p:spPr>
            <a:xfrm>
              <a:off x="2538231" y="3456961"/>
              <a:ext cx="1479112" cy="10778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职务</a:t>
              </a:r>
              <a:endParaRPr lang="en-US" altLang="zh-CN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名称</a:t>
              </a: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xmlns="" id="{636E9F33-1DE7-4303-B233-34AE48B0AC0D}"/>
              </a:ext>
            </a:extLst>
          </p:cNvPr>
          <p:cNvGrpSpPr/>
          <p:nvPr/>
        </p:nvGrpSpPr>
        <p:grpSpPr>
          <a:xfrm>
            <a:off x="5428868" y="3101790"/>
            <a:ext cx="1336777" cy="1336775"/>
            <a:chOff x="2156549" y="2881916"/>
            <a:chExt cx="2249915" cy="2249913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xmlns="" id="{46AA9CDE-EB4A-4397-9E82-53D078E47735}"/>
                </a:ext>
              </a:extLst>
            </p:cNvPr>
            <p:cNvGrpSpPr/>
            <p:nvPr/>
          </p:nvGrpSpPr>
          <p:grpSpPr>
            <a:xfrm>
              <a:off x="2156549" y="2881916"/>
              <a:ext cx="2249915" cy="2249913"/>
              <a:chOff x="1168839" y="2212194"/>
              <a:chExt cx="2535830" cy="2535828"/>
            </a:xfrm>
          </p:grpSpPr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xmlns="" id="{C195136A-0DDC-4730-9AC1-5F919637A79F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xmlns="" id="{7866162A-3C20-4E69-BC06-6D65F15D3348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xmlns="" id="{E784BE14-E853-4446-A071-5687C6304F02}"/>
                </a:ext>
              </a:extLst>
            </p:cNvPr>
            <p:cNvSpPr txBox="1"/>
            <p:nvPr/>
          </p:nvSpPr>
          <p:spPr>
            <a:xfrm>
              <a:off x="2538231" y="3456961"/>
              <a:ext cx="1479112" cy="10778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职务</a:t>
              </a:r>
              <a:endParaRPr lang="en-US" altLang="zh-CN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名称</a:t>
              </a: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xmlns="" id="{3185D91F-E4E3-46A5-9C59-5C49D3D62A47}"/>
              </a:ext>
            </a:extLst>
          </p:cNvPr>
          <p:cNvGrpSpPr/>
          <p:nvPr/>
        </p:nvGrpSpPr>
        <p:grpSpPr>
          <a:xfrm>
            <a:off x="9911307" y="3101790"/>
            <a:ext cx="1336777" cy="1336775"/>
            <a:chOff x="2156549" y="2881916"/>
            <a:chExt cx="2249915" cy="2249913"/>
          </a:xfrm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xmlns="" id="{803622BB-7D18-4916-90F2-13827AB7FB37}"/>
                </a:ext>
              </a:extLst>
            </p:cNvPr>
            <p:cNvGrpSpPr/>
            <p:nvPr/>
          </p:nvGrpSpPr>
          <p:grpSpPr>
            <a:xfrm>
              <a:off x="2156549" y="2881916"/>
              <a:ext cx="2249915" cy="2249913"/>
              <a:chOff x="1168839" y="2212194"/>
              <a:chExt cx="2535830" cy="2535828"/>
            </a:xfrm>
          </p:grpSpPr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xmlns="" id="{CDE98928-6025-44EC-9359-5DD9B5F6621F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xmlns="" id="{EA82C9C0-4CB3-4465-9379-0B1B69FA05EE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xmlns="" id="{5810B130-74C8-45CE-BC18-D27490673E83}"/>
                </a:ext>
              </a:extLst>
            </p:cNvPr>
            <p:cNvSpPr txBox="1"/>
            <p:nvPr/>
          </p:nvSpPr>
          <p:spPr>
            <a:xfrm>
              <a:off x="2538231" y="3456961"/>
              <a:ext cx="1479112" cy="10778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职务</a:t>
              </a:r>
              <a:endParaRPr lang="en-US" altLang="zh-CN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名称</a:t>
              </a: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xmlns="" id="{09CD4DCB-657D-4320-8367-53AF3C8CF354}"/>
              </a:ext>
            </a:extLst>
          </p:cNvPr>
          <p:cNvGrpSpPr/>
          <p:nvPr/>
        </p:nvGrpSpPr>
        <p:grpSpPr>
          <a:xfrm>
            <a:off x="4061209" y="1440721"/>
            <a:ext cx="1336777" cy="1336775"/>
            <a:chOff x="2156549" y="2881916"/>
            <a:chExt cx="2249915" cy="2249913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xmlns="" id="{0459CC87-2B4C-4BAA-9A6B-150437530CAA}"/>
                </a:ext>
              </a:extLst>
            </p:cNvPr>
            <p:cNvGrpSpPr/>
            <p:nvPr/>
          </p:nvGrpSpPr>
          <p:grpSpPr>
            <a:xfrm>
              <a:off x="2156549" y="2881916"/>
              <a:ext cx="2249915" cy="2249913"/>
              <a:chOff x="1168839" y="2212194"/>
              <a:chExt cx="2535830" cy="2535828"/>
            </a:xfrm>
          </p:grpSpPr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xmlns="" id="{75E86C3F-FE82-4C05-A73F-09EFCF45CE39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xmlns="" id="{A5F7CE95-A3D3-46E9-BA26-E8CE204168C9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xmlns="" id="{FCCC7596-7188-44F0-B48F-804474247259}"/>
                </a:ext>
              </a:extLst>
            </p:cNvPr>
            <p:cNvSpPr txBox="1"/>
            <p:nvPr/>
          </p:nvSpPr>
          <p:spPr>
            <a:xfrm>
              <a:off x="2538231" y="3456961"/>
              <a:ext cx="1479112" cy="10778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职务</a:t>
              </a:r>
              <a:endParaRPr lang="en-US" altLang="zh-CN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名称</a:t>
              </a:r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xmlns="" id="{C3D2FCBD-55F8-45DA-AD65-85F5224890D3}"/>
              </a:ext>
            </a:extLst>
          </p:cNvPr>
          <p:cNvGrpSpPr/>
          <p:nvPr/>
        </p:nvGrpSpPr>
        <p:grpSpPr>
          <a:xfrm>
            <a:off x="5052674" y="4846444"/>
            <a:ext cx="978090" cy="978089"/>
            <a:chOff x="2156549" y="2881916"/>
            <a:chExt cx="2249915" cy="2249913"/>
          </a:xfrm>
        </p:grpSpPr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xmlns="" id="{15CF7FD9-6B90-4A3C-BDA0-DC5F0C2F8602}"/>
                </a:ext>
              </a:extLst>
            </p:cNvPr>
            <p:cNvGrpSpPr/>
            <p:nvPr/>
          </p:nvGrpSpPr>
          <p:grpSpPr>
            <a:xfrm>
              <a:off x="2156549" y="2881916"/>
              <a:ext cx="2249915" cy="2249913"/>
              <a:chOff x="1168839" y="2212194"/>
              <a:chExt cx="2535830" cy="2535828"/>
            </a:xfrm>
          </p:grpSpPr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xmlns="" id="{AFC51C6D-99F4-4AB3-8FB1-0BCC04A2E6E6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xmlns="" id="{15C07FA2-79E9-4C7A-9983-ED71362E5C15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xmlns="" id="{ACA40BBC-69A7-4B7E-A969-4D5B91F20B7A}"/>
                </a:ext>
              </a:extLst>
            </p:cNvPr>
            <p:cNvSpPr txBox="1"/>
            <p:nvPr/>
          </p:nvSpPr>
          <p:spPr>
            <a:xfrm>
              <a:off x="2538231" y="3333233"/>
              <a:ext cx="1479112" cy="13451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职务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名称</a:t>
              </a: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xmlns="" id="{7E6C1D4E-1B3D-4AC7-979A-AAA8ABF4778B}"/>
              </a:ext>
            </a:extLst>
          </p:cNvPr>
          <p:cNvGrpSpPr/>
          <p:nvPr/>
        </p:nvGrpSpPr>
        <p:grpSpPr>
          <a:xfrm>
            <a:off x="8327260" y="4849786"/>
            <a:ext cx="978090" cy="978089"/>
            <a:chOff x="2156549" y="2881916"/>
            <a:chExt cx="2249915" cy="2249913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xmlns="" id="{EC264781-E08B-4209-A4D5-54D4474F10D5}"/>
                </a:ext>
              </a:extLst>
            </p:cNvPr>
            <p:cNvGrpSpPr/>
            <p:nvPr/>
          </p:nvGrpSpPr>
          <p:grpSpPr>
            <a:xfrm>
              <a:off x="2156549" y="2881916"/>
              <a:ext cx="2249915" cy="2249913"/>
              <a:chOff x="1168839" y="2212194"/>
              <a:chExt cx="2535830" cy="2535828"/>
            </a:xfrm>
          </p:grpSpPr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xmlns="" id="{5EB3456F-D742-4C0D-83BD-088CFD4D539E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xmlns="" id="{9744933D-BA6D-4527-A13B-BD6FD57E374C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xmlns="" id="{937E27EB-D7FB-43BD-8AF2-8D25DED4E2A5}"/>
                </a:ext>
              </a:extLst>
            </p:cNvPr>
            <p:cNvSpPr txBox="1"/>
            <p:nvPr/>
          </p:nvSpPr>
          <p:spPr>
            <a:xfrm>
              <a:off x="2538231" y="3333233"/>
              <a:ext cx="1479112" cy="13451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职务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名称</a:t>
              </a: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xmlns="" id="{92F6C51C-05B8-4644-9CFB-20657F4EF31E}"/>
              </a:ext>
            </a:extLst>
          </p:cNvPr>
          <p:cNvGrpSpPr/>
          <p:nvPr/>
        </p:nvGrpSpPr>
        <p:grpSpPr>
          <a:xfrm>
            <a:off x="9458120" y="1737986"/>
            <a:ext cx="978090" cy="978089"/>
            <a:chOff x="2156549" y="2881916"/>
            <a:chExt cx="2249915" cy="2249913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xmlns="" id="{24004103-BAFA-4BFA-B143-0887164E70A1}"/>
                </a:ext>
              </a:extLst>
            </p:cNvPr>
            <p:cNvGrpSpPr/>
            <p:nvPr/>
          </p:nvGrpSpPr>
          <p:grpSpPr>
            <a:xfrm>
              <a:off x="2156549" y="2881916"/>
              <a:ext cx="2249915" cy="2249913"/>
              <a:chOff x="1168839" y="2212194"/>
              <a:chExt cx="2535830" cy="2535828"/>
            </a:xfrm>
          </p:grpSpPr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xmlns="" id="{38005B30-E4FB-4E79-A6A3-FF10421E35CD}"/>
                  </a:ext>
                </a:extLst>
              </p:cNvPr>
              <p:cNvSpPr/>
              <p:nvPr/>
            </p:nvSpPr>
            <p:spPr>
              <a:xfrm>
                <a:off x="1168839" y="2212194"/>
                <a:ext cx="2535830" cy="25358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xmlns="" id="{24AE0A77-E178-4B4A-B503-29AB17296086}"/>
                  </a:ext>
                </a:extLst>
              </p:cNvPr>
              <p:cNvSpPr/>
              <p:nvPr/>
            </p:nvSpPr>
            <p:spPr>
              <a:xfrm>
                <a:off x="1290272" y="2333626"/>
                <a:ext cx="2292965" cy="22929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xmlns="" id="{C580089A-89DB-4DBC-8456-407696D6E447}"/>
                </a:ext>
              </a:extLst>
            </p:cNvPr>
            <p:cNvSpPr txBox="1"/>
            <p:nvPr/>
          </p:nvSpPr>
          <p:spPr>
            <a:xfrm>
              <a:off x="2538231" y="3333233"/>
              <a:ext cx="1479112" cy="13451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职务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名称</a:t>
              </a: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xmlns="" id="{4241BF51-5826-4040-AAB1-45F34FD7B3A4}"/>
              </a:ext>
            </a:extLst>
          </p:cNvPr>
          <p:cNvGrpSpPr/>
          <p:nvPr/>
        </p:nvGrpSpPr>
        <p:grpSpPr>
          <a:xfrm>
            <a:off x="5397986" y="1603914"/>
            <a:ext cx="922047" cy="855716"/>
            <a:chOff x="1079474" y="4833658"/>
            <a:chExt cx="922047" cy="855716"/>
          </a:xfrm>
        </p:grpSpPr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xmlns="" id="{4D97B6AE-5F71-424E-988B-E1593C1B53EF}"/>
                </a:ext>
              </a:extLst>
            </p:cNvPr>
            <p:cNvSpPr txBox="1"/>
            <p:nvPr/>
          </p:nvSpPr>
          <p:spPr>
            <a:xfrm>
              <a:off x="1079474" y="4833658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buFont typeface="Wingdings" panose="05000000000000000000" pitchFamily="2" charset="2"/>
                <a:buChar char="l"/>
              </a:pPr>
              <a:r>
                <a:rPr lang="zh-CN" altLang="en-US" sz="1100" dirty="0"/>
                <a:t>部门名称</a:t>
              </a:r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xmlns="" id="{7D1826FC-EE0A-4D82-B142-80C51A30A3A3}"/>
                </a:ext>
              </a:extLst>
            </p:cNvPr>
            <p:cNvSpPr txBox="1"/>
            <p:nvPr/>
          </p:nvSpPr>
          <p:spPr>
            <a:xfrm>
              <a:off x="1079474" y="5130711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buFont typeface="Wingdings" panose="05000000000000000000" pitchFamily="2" charset="2"/>
                <a:buChar char="l"/>
              </a:pPr>
              <a:r>
                <a:rPr lang="zh-CN" altLang="en-US" sz="1100" dirty="0"/>
                <a:t>部门名称</a:t>
              </a: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xmlns="" id="{05B19C86-CAEB-4815-A605-AA0D6A2B9F0F}"/>
                </a:ext>
              </a:extLst>
            </p:cNvPr>
            <p:cNvSpPr txBox="1"/>
            <p:nvPr/>
          </p:nvSpPr>
          <p:spPr>
            <a:xfrm>
              <a:off x="1079474" y="5427764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buFont typeface="Wingdings" panose="05000000000000000000" pitchFamily="2" charset="2"/>
                <a:buChar char="l"/>
              </a:pPr>
              <a:r>
                <a:rPr lang="zh-CN" altLang="en-US" sz="1100" dirty="0"/>
                <a:t>部门名称</a:t>
              </a:r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xmlns="" id="{14B6F68F-742F-4612-8164-81A65C2BBAD9}"/>
              </a:ext>
            </a:extLst>
          </p:cNvPr>
          <p:cNvGrpSpPr/>
          <p:nvPr/>
        </p:nvGrpSpPr>
        <p:grpSpPr>
          <a:xfrm>
            <a:off x="8320906" y="1756071"/>
            <a:ext cx="922047" cy="855716"/>
            <a:chOff x="1079474" y="4833658"/>
            <a:chExt cx="922047" cy="855716"/>
          </a:xfrm>
        </p:grpSpPr>
        <p:sp>
          <p:nvSpPr>
            <p:cNvPr id="139" name="文本框 138">
              <a:extLst>
                <a:ext uri="{FF2B5EF4-FFF2-40B4-BE49-F238E27FC236}">
                  <a16:creationId xmlns:a16="http://schemas.microsoft.com/office/drawing/2014/main" xmlns="" id="{456B61BF-69A0-488C-BE07-32EDD2E928FA}"/>
                </a:ext>
              </a:extLst>
            </p:cNvPr>
            <p:cNvSpPr txBox="1"/>
            <p:nvPr/>
          </p:nvSpPr>
          <p:spPr>
            <a:xfrm>
              <a:off x="1079474" y="4833658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buFont typeface="Wingdings" panose="05000000000000000000" pitchFamily="2" charset="2"/>
                <a:buChar char="l"/>
              </a:pPr>
              <a:r>
                <a:rPr lang="zh-CN" altLang="en-US" sz="1100" dirty="0"/>
                <a:t>部门名称</a:t>
              </a:r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xmlns="" id="{09CF397C-6A4C-4E23-9F02-C3ED57B88C4A}"/>
                </a:ext>
              </a:extLst>
            </p:cNvPr>
            <p:cNvSpPr txBox="1"/>
            <p:nvPr/>
          </p:nvSpPr>
          <p:spPr>
            <a:xfrm>
              <a:off x="1079474" y="5130711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buFont typeface="Wingdings" panose="05000000000000000000" pitchFamily="2" charset="2"/>
                <a:buChar char="l"/>
              </a:pPr>
              <a:r>
                <a:rPr lang="zh-CN" altLang="en-US" sz="1100" dirty="0"/>
                <a:t>部门名称</a:t>
              </a:r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xmlns="" id="{D616706C-35D6-40A8-BEC1-E6BAFD6A108B}"/>
                </a:ext>
              </a:extLst>
            </p:cNvPr>
            <p:cNvSpPr txBox="1"/>
            <p:nvPr/>
          </p:nvSpPr>
          <p:spPr>
            <a:xfrm>
              <a:off x="1079474" y="5427764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buFont typeface="Wingdings" panose="05000000000000000000" pitchFamily="2" charset="2"/>
                <a:buChar char="l"/>
              </a:pPr>
              <a:r>
                <a:rPr lang="zh-CN" altLang="en-US" sz="1100" dirty="0"/>
                <a:t>部门名称</a:t>
              </a:r>
            </a:p>
          </p:txBody>
        </p:sp>
      </p:grpSp>
      <p:grpSp>
        <p:nvGrpSpPr>
          <p:cNvPr id="142" name="组合 141">
            <a:extLst>
              <a:ext uri="{FF2B5EF4-FFF2-40B4-BE49-F238E27FC236}">
                <a16:creationId xmlns:a16="http://schemas.microsoft.com/office/drawing/2014/main" xmlns="" id="{EAA4F395-BEAB-40FB-9D9C-E9C688419244}"/>
              </a:ext>
            </a:extLst>
          </p:cNvPr>
          <p:cNvGrpSpPr/>
          <p:nvPr/>
        </p:nvGrpSpPr>
        <p:grpSpPr>
          <a:xfrm>
            <a:off x="9454700" y="5038376"/>
            <a:ext cx="922047" cy="855716"/>
            <a:chOff x="1079474" y="4833658"/>
            <a:chExt cx="922047" cy="855716"/>
          </a:xfrm>
        </p:grpSpPr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xmlns="" id="{10EAB587-1E10-437E-BD3F-1F6DB0825E61}"/>
                </a:ext>
              </a:extLst>
            </p:cNvPr>
            <p:cNvSpPr txBox="1"/>
            <p:nvPr/>
          </p:nvSpPr>
          <p:spPr>
            <a:xfrm>
              <a:off x="1079474" y="4833658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buFont typeface="Wingdings" panose="05000000000000000000" pitchFamily="2" charset="2"/>
                <a:buChar char="l"/>
              </a:pPr>
              <a:r>
                <a:rPr lang="zh-CN" altLang="en-US" sz="1100" dirty="0"/>
                <a:t>部门名称</a:t>
              </a:r>
            </a:p>
          </p:txBody>
        </p:sp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xmlns="" id="{BBE4C83D-A88A-42A0-9C24-DE2482DD0B4D}"/>
                </a:ext>
              </a:extLst>
            </p:cNvPr>
            <p:cNvSpPr txBox="1"/>
            <p:nvPr/>
          </p:nvSpPr>
          <p:spPr>
            <a:xfrm>
              <a:off x="1079474" y="5130711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buFont typeface="Wingdings" panose="05000000000000000000" pitchFamily="2" charset="2"/>
                <a:buChar char="l"/>
              </a:pPr>
              <a:r>
                <a:rPr lang="zh-CN" altLang="en-US" sz="1100" dirty="0"/>
                <a:t>部门名称</a:t>
              </a:r>
            </a:p>
          </p:txBody>
        </p:sp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xmlns="" id="{A700E14C-0D6F-4C29-9090-89D7C31A2667}"/>
                </a:ext>
              </a:extLst>
            </p:cNvPr>
            <p:cNvSpPr txBox="1"/>
            <p:nvPr/>
          </p:nvSpPr>
          <p:spPr>
            <a:xfrm>
              <a:off x="1079474" y="5427764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buFont typeface="Wingdings" panose="05000000000000000000" pitchFamily="2" charset="2"/>
                <a:buChar char="l"/>
              </a:pPr>
              <a:r>
                <a:rPr lang="zh-CN" altLang="en-US" sz="1100" dirty="0"/>
                <a:t>部门名称</a:t>
              </a: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xmlns="" id="{B130F7DE-99AD-4C6C-BEBB-77A2C1D5EB5F}"/>
              </a:ext>
            </a:extLst>
          </p:cNvPr>
          <p:cNvGrpSpPr/>
          <p:nvPr/>
        </p:nvGrpSpPr>
        <p:grpSpPr>
          <a:xfrm>
            <a:off x="6161322" y="5024973"/>
            <a:ext cx="922047" cy="855716"/>
            <a:chOff x="1079474" y="4833658"/>
            <a:chExt cx="922047" cy="855716"/>
          </a:xfrm>
        </p:grpSpPr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xmlns="" id="{C4AA3779-C8A8-4818-A787-0FF893107A58}"/>
                </a:ext>
              </a:extLst>
            </p:cNvPr>
            <p:cNvSpPr txBox="1"/>
            <p:nvPr/>
          </p:nvSpPr>
          <p:spPr>
            <a:xfrm>
              <a:off x="1079474" y="4833658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buFont typeface="Wingdings" panose="05000000000000000000" pitchFamily="2" charset="2"/>
                <a:buChar char="l"/>
              </a:pPr>
              <a:r>
                <a:rPr lang="zh-CN" altLang="en-US" sz="1100" dirty="0"/>
                <a:t>部门名称</a:t>
              </a:r>
            </a:p>
          </p:txBody>
        </p:sp>
        <p:sp>
          <p:nvSpPr>
            <p:cNvPr id="148" name="文本框 147">
              <a:extLst>
                <a:ext uri="{FF2B5EF4-FFF2-40B4-BE49-F238E27FC236}">
                  <a16:creationId xmlns:a16="http://schemas.microsoft.com/office/drawing/2014/main" xmlns="" id="{A262DFCB-9257-4811-AFC7-8C36ACAC2565}"/>
                </a:ext>
              </a:extLst>
            </p:cNvPr>
            <p:cNvSpPr txBox="1"/>
            <p:nvPr/>
          </p:nvSpPr>
          <p:spPr>
            <a:xfrm>
              <a:off x="1079474" y="5130711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buFont typeface="Wingdings" panose="05000000000000000000" pitchFamily="2" charset="2"/>
                <a:buChar char="l"/>
              </a:pPr>
              <a:r>
                <a:rPr lang="zh-CN" altLang="en-US" sz="1100" dirty="0"/>
                <a:t>部门名称</a:t>
              </a:r>
            </a:p>
          </p:txBody>
        </p:sp>
        <p:sp>
          <p:nvSpPr>
            <p:cNvPr id="149" name="文本框 148">
              <a:extLst>
                <a:ext uri="{FF2B5EF4-FFF2-40B4-BE49-F238E27FC236}">
                  <a16:creationId xmlns:a16="http://schemas.microsoft.com/office/drawing/2014/main" xmlns="" id="{FAAD75FC-5D1A-4207-A4FB-009DE68F7654}"/>
                </a:ext>
              </a:extLst>
            </p:cNvPr>
            <p:cNvSpPr txBox="1"/>
            <p:nvPr/>
          </p:nvSpPr>
          <p:spPr>
            <a:xfrm>
              <a:off x="1079474" y="5427764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ctr">
                <a:buFont typeface="Wingdings" panose="05000000000000000000" pitchFamily="2" charset="2"/>
                <a:buChar char="l"/>
              </a:pPr>
              <a:r>
                <a:rPr lang="zh-CN" altLang="en-US" sz="1100" dirty="0"/>
                <a:t>部门名称</a:t>
              </a:r>
            </a:p>
          </p:txBody>
        </p:sp>
      </p:grpSp>
      <p:sp>
        <p:nvSpPr>
          <p:cNvPr id="150" name="椭圆 149">
            <a:extLst>
              <a:ext uri="{FF2B5EF4-FFF2-40B4-BE49-F238E27FC236}">
                <a16:creationId xmlns:a16="http://schemas.microsoft.com/office/drawing/2014/main" xmlns="" id="{8239B411-2FD2-4799-B6B4-EA470EC0153A}"/>
              </a:ext>
            </a:extLst>
          </p:cNvPr>
          <p:cNvSpPr/>
          <p:nvPr/>
        </p:nvSpPr>
        <p:spPr>
          <a:xfrm>
            <a:off x="2934120" y="2896618"/>
            <a:ext cx="1795478" cy="1795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xmlns="" id="{71BF38AB-DDDE-4334-9F22-51150D28B001}"/>
              </a:ext>
            </a:extLst>
          </p:cNvPr>
          <p:cNvSpPr/>
          <p:nvPr/>
        </p:nvSpPr>
        <p:spPr>
          <a:xfrm>
            <a:off x="7416559" y="2896618"/>
            <a:ext cx="1795478" cy="1795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152" name="图片占位符 78">
            <a:extLst>
              <a:ext uri="{FF2B5EF4-FFF2-40B4-BE49-F238E27FC236}">
                <a16:creationId xmlns:a16="http://schemas.microsoft.com/office/drawing/2014/main" xmlns="" id="{0901936D-B45E-4415-B37B-6567D6C86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20099" y="3083947"/>
            <a:ext cx="1623520" cy="1438910"/>
          </a:xfrm>
          <a:custGeom>
            <a:avLst/>
            <a:gdLst>
              <a:gd name="connsiteX0" fmla="*/ 811760 w 1623520"/>
              <a:gd name="connsiteY0" fmla="*/ 0 h 1623516"/>
              <a:gd name="connsiteX1" fmla="*/ 1623520 w 1623520"/>
              <a:gd name="connsiteY1" fmla="*/ 811758 h 1623516"/>
              <a:gd name="connsiteX2" fmla="*/ 811760 w 1623520"/>
              <a:gd name="connsiteY2" fmla="*/ 1623516 h 1623516"/>
              <a:gd name="connsiteX3" fmla="*/ 0 w 1623520"/>
              <a:gd name="connsiteY3" fmla="*/ 811758 h 1623516"/>
              <a:gd name="connsiteX4" fmla="*/ 811760 w 1623520"/>
              <a:gd name="connsiteY4" fmla="*/ 0 h 162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520" h="1623516">
                <a:moveTo>
                  <a:pt x="811760" y="0"/>
                </a:moveTo>
                <a:cubicBezTo>
                  <a:pt x="1260083" y="0"/>
                  <a:pt x="1623520" y="363436"/>
                  <a:pt x="1623520" y="811758"/>
                </a:cubicBezTo>
                <a:cubicBezTo>
                  <a:pt x="1623520" y="1260080"/>
                  <a:pt x="1260083" y="1623516"/>
                  <a:pt x="811760" y="1623516"/>
                </a:cubicBezTo>
                <a:cubicBezTo>
                  <a:pt x="363437" y="1623516"/>
                  <a:pt x="0" y="1260080"/>
                  <a:pt x="0" y="811758"/>
                </a:cubicBezTo>
                <a:cubicBezTo>
                  <a:pt x="0" y="363436"/>
                  <a:pt x="363437" y="0"/>
                  <a:pt x="811760" y="0"/>
                </a:cubicBezTo>
                <a:close/>
              </a:path>
            </a:pathLst>
          </a:custGeom>
        </p:spPr>
      </p:pic>
      <p:pic>
        <p:nvPicPr>
          <p:cNvPr id="153" name="图片占位符 79">
            <a:extLst>
              <a:ext uri="{FF2B5EF4-FFF2-40B4-BE49-F238E27FC236}">
                <a16:creationId xmlns:a16="http://schemas.microsoft.com/office/drawing/2014/main" xmlns="" id="{E61A7082-9AAD-479D-97DE-4973D5267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02539" y="3091041"/>
            <a:ext cx="1623520" cy="1428264"/>
          </a:xfrm>
          <a:custGeom>
            <a:avLst/>
            <a:gdLst>
              <a:gd name="connsiteX0" fmla="*/ 811760 w 1623520"/>
              <a:gd name="connsiteY0" fmla="*/ 0 h 1623516"/>
              <a:gd name="connsiteX1" fmla="*/ 1623520 w 1623520"/>
              <a:gd name="connsiteY1" fmla="*/ 811758 h 1623516"/>
              <a:gd name="connsiteX2" fmla="*/ 811760 w 1623520"/>
              <a:gd name="connsiteY2" fmla="*/ 1623516 h 1623516"/>
              <a:gd name="connsiteX3" fmla="*/ 0 w 1623520"/>
              <a:gd name="connsiteY3" fmla="*/ 811758 h 1623516"/>
              <a:gd name="connsiteX4" fmla="*/ 811760 w 1623520"/>
              <a:gd name="connsiteY4" fmla="*/ 0 h 162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520" h="1623516">
                <a:moveTo>
                  <a:pt x="811760" y="0"/>
                </a:moveTo>
                <a:cubicBezTo>
                  <a:pt x="1260083" y="0"/>
                  <a:pt x="1623520" y="363436"/>
                  <a:pt x="1623520" y="811758"/>
                </a:cubicBezTo>
                <a:cubicBezTo>
                  <a:pt x="1623520" y="1260080"/>
                  <a:pt x="1260083" y="1623516"/>
                  <a:pt x="811760" y="1623516"/>
                </a:cubicBezTo>
                <a:cubicBezTo>
                  <a:pt x="363437" y="1623516"/>
                  <a:pt x="0" y="1260080"/>
                  <a:pt x="0" y="811758"/>
                </a:cubicBezTo>
                <a:cubicBezTo>
                  <a:pt x="0" y="363436"/>
                  <a:pt x="363437" y="0"/>
                  <a:pt x="81176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7319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E3D5F92-439F-4B58-A9BB-BB884FF3F297}"/>
              </a:ext>
            </a:extLst>
          </p:cNvPr>
          <p:cNvGrpSpPr/>
          <p:nvPr/>
        </p:nvGrpSpPr>
        <p:grpSpPr>
          <a:xfrm>
            <a:off x="1660390" y="1581039"/>
            <a:ext cx="8871220" cy="4491375"/>
            <a:chOff x="1660390" y="1581039"/>
            <a:chExt cx="8871220" cy="449137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3EB9575E-C109-40C5-BB95-9137CE221359}"/>
                </a:ext>
              </a:extLst>
            </p:cNvPr>
            <p:cNvGrpSpPr/>
            <p:nvPr/>
          </p:nvGrpSpPr>
          <p:grpSpPr>
            <a:xfrm>
              <a:off x="4696423" y="1581039"/>
              <a:ext cx="2799154" cy="599586"/>
              <a:chOff x="2697622" y="3101405"/>
              <a:chExt cx="2637394" cy="564937"/>
            </a:xfrm>
          </p:grpSpPr>
          <p:grpSp>
            <p:nvGrpSpPr>
              <p:cNvPr id="171" name="组合 170">
                <a:extLst>
                  <a:ext uri="{FF2B5EF4-FFF2-40B4-BE49-F238E27FC236}">
                    <a16:creationId xmlns:a16="http://schemas.microsoft.com/office/drawing/2014/main" xmlns="" id="{3BB4B3F8-A8EF-4A99-B3E9-ECFDE521DB88}"/>
                  </a:ext>
                </a:extLst>
              </p:cNvPr>
              <p:cNvGrpSpPr/>
              <p:nvPr/>
            </p:nvGrpSpPr>
            <p:grpSpPr>
              <a:xfrm>
                <a:off x="2697622" y="3101405"/>
                <a:ext cx="2637394" cy="564937"/>
                <a:chOff x="1271324" y="2212194"/>
                <a:chExt cx="2433344" cy="2535828"/>
              </a:xfrm>
            </p:grpSpPr>
            <p:sp>
              <p:nvSpPr>
                <p:cNvPr id="173" name="椭圆 2">
                  <a:extLst>
                    <a:ext uri="{FF2B5EF4-FFF2-40B4-BE49-F238E27FC236}">
                      <a16:creationId xmlns:a16="http://schemas.microsoft.com/office/drawing/2014/main" xmlns="" id="{669966CB-7A88-48F2-AC58-4017536EF868}"/>
                    </a:ext>
                  </a:extLst>
                </p:cNvPr>
                <p:cNvSpPr/>
                <p:nvPr/>
              </p:nvSpPr>
              <p:spPr>
                <a:xfrm>
                  <a:off x="1271324" y="2212194"/>
                  <a:ext cx="2433344" cy="253582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sp>
              <p:nvSpPr>
                <p:cNvPr id="174" name="椭圆 3">
                  <a:extLst>
                    <a:ext uri="{FF2B5EF4-FFF2-40B4-BE49-F238E27FC236}">
                      <a16:creationId xmlns:a16="http://schemas.microsoft.com/office/drawing/2014/main" xmlns="" id="{F94B70B4-AE32-4044-AD2F-420FD0B90D57}"/>
                    </a:ext>
                  </a:extLst>
                </p:cNvPr>
                <p:cNvSpPr/>
                <p:nvPr/>
              </p:nvSpPr>
              <p:spPr>
                <a:xfrm>
                  <a:off x="1304038" y="2380414"/>
                  <a:ext cx="2367916" cy="219938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</p:grpSp>
          <p:sp>
            <p:nvSpPr>
              <p:cNvPr id="172" name="文本框 171">
                <a:extLst>
                  <a:ext uri="{FF2B5EF4-FFF2-40B4-BE49-F238E27FC236}">
                    <a16:creationId xmlns:a16="http://schemas.microsoft.com/office/drawing/2014/main" xmlns="" id="{C04FB5C0-AB4F-4406-90A2-FD08811DE3DD}"/>
                  </a:ext>
                </a:extLst>
              </p:cNvPr>
              <p:cNvSpPr txBox="1"/>
              <p:nvPr/>
            </p:nvSpPr>
            <p:spPr>
              <a:xfrm>
                <a:off x="3111147" y="3156441"/>
                <a:ext cx="1810342" cy="43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</a:rPr>
                  <a:t>职务名称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2F189BC3-F141-4E36-951F-562668E8584B}"/>
                </a:ext>
              </a:extLst>
            </p:cNvPr>
            <p:cNvGrpSpPr/>
            <p:nvPr/>
          </p:nvGrpSpPr>
          <p:grpSpPr>
            <a:xfrm>
              <a:off x="1660390" y="2706866"/>
              <a:ext cx="1542372" cy="3365548"/>
              <a:chOff x="1529329" y="2630666"/>
              <a:chExt cx="1542372" cy="3365548"/>
            </a:xfrm>
          </p:grpSpPr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xmlns="" id="{612C49BE-7B14-4F68-B608-46D323CEE762}"/>
                  </a:ext>
                </a:extLst>
              </p:cNvPr>
              <p:cNvGrpSpPr/>
              <p:nvPr/>
            </p:nvGrpSpPr>
            <p:grpSpPr>
              <a:xfrm>
                <a:off x="2018046" y="2630666"/>
                <a:ext cx="564937" cy="1763534"/>
                <a:chOff x="2137062" y="1874109"/>
                <a:chExt cx="564937" cy="1973994"/>
              </a:xfrm>
            </p:grpSpPr>
            <p:grpSp>
              <p:nvGrpSpPr>
                <p:cNvPr id="167" name="组合 166">
                  <a:extLst>
                    <a:ext uri="{FF2B5EF4-FFF2-40B4-BE49-F238E27FC236}">
                      <a16:creationId xmlns:a16="http://schemas.microsoft.com/office/drawing/2014/main" xmlns="" id="{9A3D5D3A-F189-4EBC-829A-E0B097C1EEEB}"/>
                    </a:ext>
                  </a:extLst>
                </p:cNvPr>
                <p:cNvGrpSpPr/>
                <p:nvPr/>
              </p:nvGrpSpPr>
              <p:grpSpPr>
                <a:xfrm rot="5400000">
                  <a:off x="1432534" y="2578637"/>
                  <a:ext cx="1973994" cy="564937"/>
                  <a:chOff x="1271324" y="2212194"/>
                  <a:chExt cx="2433344" cy="2535828"/>
                </a:xfrm>
              </p:grpSpPr>
              <p:sp>
                <p:nvSpPr>
                  <p:cNvPr id="169" name="椭圆 2">
                    <a:extLst>
                      <a:ext uri="{FF2B5EF4-FFF2-40B4-BE49-F238E27FC236}">
                        <a16:creationId xmlns:a16="http://schemas.microsoft.com/office/drawing/2014/main" xmlns="" id="{C6AC1CB9-7270-4485-805E-9CA01C10475A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0" name="椭圆 3">
                    <a:extLst>
                      <a:ext uri="{FF2B5EF4-FFF2-40B4-BE49-F238E27FC236}">
                        <a16:creationId xmlns:a16="http://schemas.microsoft.com/office/drawing/2014/main" xmlns="" id="{8E450BA0-C9ED-46AA-838C-2110CDFDDA33}"/>
                      </a:ext>
                    </a:extLst>
                  </p:cNvPr>
                  <p:cNvSpPr/>
                  <p:nvPr/>
                </p:nvSpPr>
                <p:spPr>
                  <a:xfrm>
                    <a:off x="1311999" y="2380414"/>
                    <a:ext cx="2351993" cy="2199387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68" name="文本框 167">
                  <a:extLst>
                    <a:ext uri="{FF2B5EF4-FFF2-40B4-BE49-F238E27FC236}">
                      <a16:creationId xmlns:a16="http://schemas.microsoft.com/office/drawing/2014/main" xmlns="" id="{CF4EFBDD-60D6-4D44-AD13-B68543D0699A}"/>
                    </a:ext>
                  </a:extLst>
                </p:cNvPr>
                <p:cNvSpPr txBox="1"/>
                <p:nvPr/>
              </p:nvSpPr>
              <p:spPr>
                <a:xfrm>
                  <a:off x="2174537" y="2199386"/>
                  <a:ext cx="48998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职务名称</a:t>
                  </a:r>
                </a:p>
              </p:txBody>
            </p:sp>
          </p:grpSp>
          <p:grpSp>
            <p:nvGrpSpPr>
              <p:cNvPr id="142" name="组合 141">
                <a:extLst>
                  <a:ext uri="{FF2B5EF4-FFF2-40B4-BE49-F238E27FC236}">
                    <a16:creationId xmlns:a16="http://schemas.microsoft.com/office/drawing/2014/main" xmlns="" id="{777530C8-18C7-4C83-9447-D5AAF2AE1CC7}"/>
                  </a:ext>
                </a:extLst>
              </p:cNvPr>
              <p:cNvGrpSpPr/>
              <p:nvPr/>
            </p:nvGrpSpPr>
            <p:grpSpPr>
              <a:xfrm>
                <a:off x="1529329" y="4795160"/>
                <a:ext cx="1542372" cy="1201054"/>
                <a:chOff x="1068450" y="4795160"/>
                <a:chExt cx="1542372" cy="1201054"/>
              </a:xfrm>
            </p:grpSpPr>
            <p:grpSp>
              <p:nvGrpSpPr>
                <p:cNvPr id="147" name="组合 146">
                  <a:extLst>
                    <a:ext uri="{FF2B5EF4-FFF2-40B4-BE49-F238E27FC236}">
                      <a16:creationId xmlns:a16="http://schemas.microsoft.com/office/drawing/2014/main" xmlns="" id="{86C24BFA-C914-4075-8C4F-7901D1E19F65}"/>
                    </a:ext>
                  </a:extLst>
                </p:cNvPr>
                <p:cNvGrpSpPr/>
                <p:nvPr/>
              </p:nvGrpSpPr>
              <p:grpSpPr>
                <a:xfrm>
                  <a:off x="1068450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163" name="组合 162">
                    <a:extLst>
                      <a:ext uri="{FF2B5EF4-FFF2-40B4-BE49-F238E27FC236}">
                        <a16:creationId xmlns:a16="http://schemas.microsoft.com/office/drawing/2014/main" xmlns="" id="{67F90143-F7F3-44EF-A5CB-9E608AE8CEA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165" name="椭圆 2">
                      <a:extLst>
                        <a:ext uri="{FF2B5EF4-FFF2-40B4-BE49-F238E27FC236}">
                          <a16:creationId xmlns:a16="http://schemas.microsoft.com/office/drawing/2014/main" xmlns="" id="{51947E49-BA02-4A2B-979A-3B8AA02AE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166" name="椭圆 3">
                      <a:extLst>
                        <a:ext uri="{FF2B5EF4-FFF2-40B4-BE49-F238E27FC236}">
                          <a16:creationId xmlns:a16="http://schemas.microsoft.com/office/drawing/2014/main" xmlns="" id="{71B86090-2CAF-48FA-9C9E-761930F5D7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164" name="文本框 163">
                    <a:extLst>
                      <a:ext uri="{FF2B5EF4-FFF2-40B4-BE49-F238E27FC236}">
                        <a16:creationId xmlns:a16="http://schemas.microsoft.com/office/drawing/2014/main" xmlns="" id="{E77468B8-448D-44C4-A5AF-7D33473DA226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148" name="组合 147">
                  <a:extLst>
                    <a:ext uri="{FF2B5EF4-FFF2-40B4-BE49-F238E27FC236}">
                      <a16:creationId xmlns:a16="http://schemas.microsoft.com/office/drawing/2014/main" xmlns="" id="{BE584A80-7CDE-4A0C-B2F5-C06E851EA50E}"/>
                    </a:ext>
                  </a:extLst>
                </p:cNvPr>
                <p:cNvGrpSpPr/>
                <p:nvPr/>
              </p:nvGrpSpPr>
              <p:grpSpPr>
                <a:xfrm>
                  <a:off x="1467998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159" name="组合 158">
                    <a:extLst>
                      <a:ext uri="{FF2B5EF4-FFF2-40B4-BE49-F238E27FC236}">
                        <a16:creationId xmlns:a16="http://schemas.microsoft.com/office/drawing/2014/main" xmlns="" id="{116CF60A-60BB-4EB8-881C-762E0E862EF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161" name="椭圆 2">
                      <a:extLst>
                        <a:ext uri="{FF2B5EF4-FFF2-40B4-BE49-F238E27FC236}">
                          <a16:creationId xmlns:a16="http://schemas.microsoft.com/office/drawing/2014/main" xmlns="" id="{FF6FDDD4-78DF-4761-A1C9-CF88447279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162" name="椭圆 3">
                      <a:extLst>
                        <a:ext uri="{FF2B5EF4-FFF2-40B4-BE49-F238E27FC236}">
                          <a16:creationId xmlns:a16="http://schemas.microsoft.com/office/drawing/2014/main" xmlns="" id="{6E3659DD-FC4B-4CAE-A45C-821821DF14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160" name="文本框 159">
                    <a:extLst>
                      <a:ext uri="{FF2B5EF4-FFF2-40B4-BE49-F238E27FC236}">
                        <a16:creationId xmlns:a16="http://schemas.microsoft.com/office/drawing/2014/main" xmlns="" id="{12F88E22-2C3C-41C7-B817-CEA4AF3B5231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149" name="组合 148">
                  <a:extLst>
                    <a:ext uri="{FF2B5EF4-FFF2-40B4-BE49-F238E27FC236}">
                      <a16:creationId xmlns:a16="http://schemas.microsoft.com/office/drawing/2014/main" xmlns="" id="{E813F963-E9C0-46DA-9E7F-247DE93EFA1D}"/>
                    </a:ext>
                  </a:extLst>
                </p:cNvPr>
                <p:cNvGrpSpPr/>
                <p:nvPr/>
              </p:nvGrpSpPr>
              <p:grpSpPr>
                <a:xfrm>
                  <a:off x="1867546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155" name="组合 154">
                    <a:extLst>
                      <a:ext uri="{FF2B5EF4-FFF2-40B4-BE49-F238E27FC236}">
                        <a16:creationId xmlns:a16="http://schemas.microsoft.com/office/drawing/2014/main" xmlns="" id="{44068BC0-5A71-4045-BA11-7E5271115C72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157" name="椭圆 2">
                      <a:extLst>
                        <a:ext uri="{FF2B5EF4-FFF2-40B4-BE49-F238E27FC236}">
                          <a16:creationId xmlns:a16="http://schemas.microsoft.com/office/drawing/2014/main" xmlns="" id="{D2436273-E59A-49AF-AEAE-8FF5C1BC72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158" name="椭圆 3">
                      <a:extLst>
                        <a:ext uri="{FF2B5EF4-FFF2-40B4-BE49-F238E27FC236}">
                          <a16:creationId xmlns:a16="http://schemas.microsoft.com/office/drawing/2014/main" xmlns="" id="{D4F0BB9B-39E0-454F-98E1-E8304CB1F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156" name="文本框 155">
                    <a:extLst>
                      <a:ext uri="{FF2B5EF4-FFF2-40B4-BE49-F238E27FC236}">
                        <a16:creationId xmlns:a16="http://schemas.microsoft.com/office/drawing/2014/main" xmlns="" id="{DC831531-2EC8-466D-99B3-52BBE2A50847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150" name="组合 149">
                  <a:extLst>
                    <a:ext uri="{FF2B5EF4-FFF2-40B4-BE49-F238E27FC236}">
                      <a16:creationId xmlns:a16="http://schemas.microsoft.com/office/drawing/2014/main" xmlns="" id="{32F420DB-BF28-4907-BA62-F277C4B1DC96}"/>
                    </a:ext>
                  </a:extLst>
                </p:cNvPr>
                <p:cNvGrpSpPr/>
                <p:nvPr/>
              </p:nvGrpSpPr>
              <p:grpSpPr>
                <a:xfrm>
                  <a:off x="2267093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151" name="组合 150">
                    <a:extLst>
                      <a:ext uri="{FF2B5EF4-FFF2-40B4-BE49-F238E27FC236}">
                        <a16:creationId xmlns:a16="http://schemas.microsoft.com/office/drawing/2014/main" xmlns="" id="{E532C447-2C49-49B9-9C69-DEF5C9B5D7D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153" name="椭圆 2">
                      <a:extLst>
                        <a:ext uri="{FF2B5EF4-FFF2-40B4-BE49-F238E27FC236}">
                          <a16:creationId xmlns:a16="http://schemas.microsoft.com/office/drawing/2014/main" xmlns="" id="{C525B9D2-DB66-44A6-8331-3549478A2C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154" name="椭圆 3">
                      <a:extLst>
                        <a:ext uri="{FF2B5EF4-FFF2-40B4-BE49-F238E27FC236}">
                          <a16:creationId xmlns:a16="http://schemas.microsoft.com/office/drawing/2014/main" xmlns="" id="{28EFF730-2D02-4AB5-AEDA-51CDE0FD8A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152" name="文本框 151">
                    <a:extLst>
                      <a:ext uri="{FF2B5EF4-FFF2-40B4-BE49-F238E27FC236}">
                        <a16:creationId xmlns:a16="http://schemas.microsoft.com/office/drawing/2014/main" xmlns="" id="{14353246-60AB-4268-A23C-8F512D63832F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</p:grpSp>
          <p:cxnSp>
            <p:nvCxnSpPr>
              <p:cNvPr id="143" name="肘形连接符 59">
                <a:extLst>
                  <a:ext uri="{FF2B5EF4-FFF2-40B4-BE49-F238E27FC236}">
                    <a16:creationId xmlns:a16="http://schemas.microsoft.com/office/drawing/2014/main" xmlns="" id="{F8BFA1CF-A14E-4474-B38A-A8C5B309E12E}"/>
                  </a:ext>
                </a:extLst>
              </p:cNvPr>
              <p:cNvCxnSpPr>
                <a:stCxn id="170" idx="3"/>
                <a:endCxn id="166" idx="1"/>
              </p:cNvCxnSpPr>
              <p:nvPr/>
            </p:nvCxnSpPr>
            <p:spPr>
              <a:xfrm rot="5400000">
                <a:off x="1775597" y="4290318"/>
                <a:ext cx="450516" cy="599321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肘形连接符 61">
                <a:extLst>
                  <a:ext uri="{FF2B5EF4-FFF2-40B4-BE49-F238E27FC236}">
                    <a16:creationId xmlns:a16="http://schemas.microsoft.com/office/drawing/2014/main" xmlns="" id="{87589361-C0EA-40FB-B60C-D9287D6A4181}"/>
                  </a:ext>
                </a:extLst>
              </p:cNvPr>
              <p:cNvCxnSpPr>
                <a:stCxn id="170" idx="3"/>
                <a:endCxn id="162" idx="1"/>
              </p:cNvCxnSpPr>
              <p:nvPr/>
            </p:nvCxnSpPr>
            <p:spPr>
              <a:xfrm rot="5400000">
                <a:off x="1975371" y="4490092"/>
                <a:ext cx="450516" cy="199773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肘形连接符 64">
                <a:extLst>
                  <a:ext uri="{FF2B5EF4-FFF2-40B4-BE49-F238E27FC236}">
                    <a16:creationId xmlns:a16="http://schemas.microsoft.com/office/drawing/2014/main" xmlns="" id="{583728D9-D4ED-425E-A1E0-EF88B0A95DB1}"/>
                  </a:ext>
                </a:extLst>
              </p:cNvPr>
              <p:cNvCxnSpPr>
                <a:stCxn id="170" idx="3"/>
                <a:endCxn id="158" idx="1"/>
              </p:cNvCxnSpPr>
              <p:nvPr/>
            </p:nvCxnSpPr>
            <p:spPr>
              <a:xfrm rot="16200000" flipH="1">
                <a:off x="2175144" y="4490090"/>
                <a:ext cx="450516" cy="199775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肘形连接符 66">
                <a:extLst>
                  <a:ext uri="{FF2B5EF4-FFF2-40B4-BE49-F238E27FC236}">
                    <a16:creationId xmlns:a16="http://schemas.microsoft.com/office/drawing/2014/main" xmlns="" id="{A5690424-E83D-46FE-ADCC-FB5A18AA1DB0}"/>
                  </a:ext>
                </a:extLst>
              </p:cNvPr>
              <p:cNvCxnSpPr>
                <a:stCxn id="170" idx="3"/>
                <a:endCxn id="154" idx="1"/>
              </p:cNvCxnSpPr>
              <p:nvPr/>
            </p:nvCxnSpPr>
            <p:spPr>
              <a:xfrm rot="16200000" flipH="1">
                <a:off x="2374918" y="4290317"/>
                <a:ext cx="450516" cy="599322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3FB097E9-BE1B-4A64-8011-29C56F1ABFD6}"/>
                </a:ext>
              </a:extLst>
            </p:cNvPr>
            <p:cNvGrpSpPr/>
            <p:nvPr/>
          </p:nvGrpSpPr>
          <p:grpSpPr>
            <a:xfrm>
              <a:off x="3492602" y="2706866"/>
              <a:ext cx="1542372" cy="3365548"/>
              <a:chOff x="1529329" y="2630666"/>
              <a:chExt cx="1542372" cy="3365548"/>
            </a:xfrm>
          </p:grpSpPr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xmlns="" id="{1706DE76-4432-4054-89F1-D6FBA148B1F5}"/>
                  </a:ext>
                </a:extLst>
              </p:cNvPr>
              <p:cNvGrpSpPr/>
              <p:nvPr/>
            </p:nvGrpSpPr>
            <p:grpSpPr>
              <a:xfrm>
                <a:off x="2018046" y="2630666"/>
                <a:ext cx="564937" cy="1763534"/>
                <a:chOff x="2137062" y="1874109"/>
                <a:chExt cx="564937" cy="1973994"/>
              </a:xfrm>
            </p:grpSpPr>
            <p:grpSp>
              <p:nvGrpSpPr>
                <p:cNvPr id="137" name="组合 136">
                  <a:extLst>
                    <a:ext uri="{FF2B5EF4-FFF2-40B4-BE49-F238E27FC236}">
                      <a16:creationId xmlns:a16="http://schemas.microsoft.com/office/drawing/2014/main" xmlns="" id="{F76364E1-E771-40BC-954C-1329B92A249C}"/>
                    </a:ext>
                  </a:extLst>
                </p:cNvPr>
                <p:cNvGrpSpPr/>
                <p:nvPr/>
              </p:nvGrpSpPr>
              <p:grpSpPr>
                <a:xfrm rot="5400000">
                  <a:off x="1432534" y="2578637"/>
                  <a:ext cx="1973994" cy="564937"/>
                  <a:chOff x="1271324" y="2212194"/>
                  <a:chExt cx="2433344" cy="2535828"/>
                </a:xfrm>
              </p:grpSpPr>
              <p:sp>
                <p:nvSpPr>
                  <p:cNvPr id="139" name="椭圆 2">
                    <a:extLst>
                      <a:ext uri="{FF2B5EF4-FFF2-40B4-BE49-F238E27FC236}">
                        <a16:creationId xmlns:a16="http://schemas.microsoft.com/office/drawing/2014/main" xmlns="" id="{CE1CC98C-81F4-4230-B725-B999714BFA70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0" name="椭圆 3">
                    <a:extLst>
                      <a:ext uri="{FF2B5EF4-FFF2-40B4-BE49-F238E27FC236}">
                        <a16:creationId xmlns:a16="http://schemas.microsoft.com/office/drawing/2014/main" xmlns="" id="{66B1AEAB-953E-4DA9-869E-36D4E1460452}"/>
                      </a:ext>
                    </a:extLst>
                  </p:cNvPr>
                  <p:cNvSpPr/>
                  <p:nvPr/>
                </p:nvSpPr>
                <p:spPr>
                  <a:xfrm>
                    <a:off x="1311999" y="2380414"/>
                    <a:ext cx="2351993" cy="2199387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xmlns="" id="{CE526941-097E-4B27-88A5-7365DD99760C}"/>
                    </a:ext>
                  </a:extLst>
                </p:cNvPr>
                <p:cNvSpPr txBox="1"/>
                <p:nvPr/>
              </p:nvSpPr>
              <p:spPr>
                <a:xfrm>
                  <a:off x="2174537" y="2199386"/>
                  <a:ext cx="48998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职务名称</a:t>
                  </a:r>
                </a:p>
              </p:txBody>
            </p:sp>
          </p:grpSp>
          <p:grpSp>
            <p:nvGrpSpPr>
              <p:cNvPr id="112" name="组合 111">
                <a:extLst>
                  <a:ext uri="{FF2B5EF4-FFF2-40B4-BE49-F238E27FC236}">
                    <a16:creationId xmlns:a16="http://schemas.microsoft.com/office/drawing/2014/main" xmlns="" id="{A518EAB4-705F-4856-9448-CD3BCD075B4D}"/>
                  </a:ext>
                </a:extLst>
              </p:cNvPr>
              <p:cNvGrpSpPr/>
              <p:nvPr/>
            </p:nvGrpSpPr>
            <p:grpSpPr>
              <a:xfrm>
                <a:off x="1529329" y="4795160"/>
                <a:ext cx="1542372" cy="1201054"/>
                <a:chOff x="1068450" y="4795160"/>
                <a:chExt cx="1542372" cy="1201054"/>
              </a:xfrm>
            </p:grpSpPr>
            <p:grpSp>
              <p:nvGrpSpPr>
                <p:cNvPr id="117" name="组合 116">
                  <a:extLst>
                    <a:ext uri="{FF2B5EF4-FFF2-40B4-BE49-F238E27FC236}">
                      <a16:creationId xmlns:a16="http://schemas.microsoft.com/office/drawing/2014/main" xmlns="" id="{860761E5-60BE-4B53-AB4C-F2B78CFAE8C9}"/>
                    </a:ext>
                  </a:extLst>
                </p:cNvPr>
                <p:cNvGrpSpPr/>
                <p:nvPr/>
              </p:nvGrpSpPr>
              <p:grpSpPr>
                <a:xfrm>
                  <a:off x="1068450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133" name="组合 132">
                    <a:extLst>
                      <a:ext uri="{FF2B5EF4-FFF2-40B4-BE49-F238E27FC236}">
                        <a16:creationId xmlns:a16="http://schemas.microsoft.com/office/drawing/2014/main" xmlns="" id="{E6DC5C53-E5E6-4E16-8965-5F4AF8874692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135" name="椭圆 2">
                      <a:extLst>
                        <a:ext uri="{FF2B5EF4-FFF2-40B4-BE49-F238E27FC236}">
                          <a16:creationId xmlns:a16="http://schemas.microsoft.com/office/drawing/2014/main" xmlns="" id="{0B04B52B-EA65-4919-BD5F-4830142BFD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136" name="椭圆 3">
                      <a:extLst>
                        <a:ext uri="{FF2B5EF4-FFF2-40B4-BE49-F238E27FC236}">
                          <a16:creationId xmlns:a16="http://schemas.microsoft.com/office/drawing/2014/main" xmlns="" id="{608C5E1A-4358-4D4C-8D81-6248A99A8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134" name="文本框 133">
                    <a:extLst>
                      <a:ext uri="{FF2B5EF4-FFF2-40B4-BE49-F238E27FC236}">
                        <a16:creationId xmlns:a16="http://schemas.microsoft.com/office/drawing/2014/main" xmlns="" id="{112CFF6F-7BE7-4689-B2FC-C88251112E71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118" name="组合 117">
                  <a:extLst>
                    <a:ext uri="{FF2B5EF4-FFF2-40B4-BE49-F238E27FC236}">
                      <a16:creationId xmlns:a16="http://schemas.microsoft.com/office/drawing/2014/main" xmlns="" id="{56B0FD92-A754-4B50-B432-B9BA42933E8D}"/>
                    </a:ext>
                  </a:extLst>
                </p:cNvPr>
                <p:cNvGrpSpPr/>
                <p:nvPr/>
              </p:nvGrpSpPr>
              <p:grpSpPr>
                <a:xfrm>
                  <a:off x="1467998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129" name="组合 128">
                    <a:extLst>
                      <a:ext uri="{FF2B5EF4-FFF2-40B4-BE49-F238E27FC236}">
                        <a16:creationId xmlns:a16="http://schemas.microsoft.com/office/drawing/2014/main" xmlns="" id="{DC2E82BA-B301-496D-81E2-87D55C8AE76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131" name="椭圆 2">
                      <a:extLst>
                        <a:ext uri="{FF2B5EF4-FFF2-40B4-BE49-F238E27FC236}">
                          <a16:creationId xmlns:a16="http://schemas.microsoft.com/office/drawing/2014/main" xmlns="" id="{F8B7D59F-7032-4372-87FE-3D7141C23E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132" name="椭圆 3">
                      <a:extLst>
                        <a:ext uri="{FF2B5EF4-FFF2-40B4-BE49-F238E27FC236}">
                          <a16:creationId xmlns:a16="http://schemas.microsoft.com/office/drawing/2014/main" xmlns="" id="{EF5CE1BE-0393-4F74-95C1-CAF9626FF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130" name="文本框 129">
                    <a:extLst>
                      <a:ext uri="{FF2B5EF4-FFF2-40B4-BE49-F238E27FC236}">
                        <a16:creationId xmlns:a16="http://schemas.microsoft.com/office/drawing/2014/main" xmlns="" id="{3B3D2F22-56EA-4577-8730-E471B6788BC1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119" name="组合 118">
                  <a:extLst>
                    <a:ext uri="{FF2B5EF4-FFF2-40B4-BE49-F238E27FC236}">
                      <a16:creationId xmlns:a16="http://schemas.microsoft.com/office/drawing/2014/main" xmlns="" id="{B4DB1B2F-9631-47C5-84A2-3D3827785FD5}"/>
                    </a:ext>
                  </a:extLst>
                </p:cNvPr>
                <p:cNvGrpSpPr/>
                <p:nvPr/>
              </p:nvGrpSpPr>
              <p:grpSpPr>
                <a:xfrm>
                  <a:off x="1867546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125" name="组合 124">
                    <a:extLst>
                      <a:ext uri="{FF2B5EF4-FFF2-40B4-BE49-F238E27FC236}">
                        <a16:creationId xmlns:a16="http://schemas.microsoft.com/office/drawing/2014/main" xmlns="" id="{267E230A-3913-4EF1-85D9-B553ED4C4D5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127" name="椭圆 2">
                      <a:extLst>
                        <a:ext uri="{FF2B5EF4-FFF2-40B4-BE49-F238E27FC236}">
                          <a16:creationId xmlns:a16="http://schemas.microsoft.com/office/drawing/2014/main" xmlns="" id="{B4BC454F-ACCC-499E-B951-C37FB2CED4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128" name="椭圆 3">
                      <a:extLst>
                        <a:ext uri="{FF2B5EF4-FFF2-40B4-BE49-F238E27FC236}">
                          <a16:creationId xmlns:a16="http://schemas.microsoft.com/office/drawing/2014/main" xmlns="" id="{464528B3-04A9-4838-B884-9F112EF0CA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126" name="文本框 125">
                    <a:extLst>
                      <a:ext uri="{FF2B5EF4-FFF2-40B4-BE49-F238E27FC236}">
                        <a16:creationId xmlns:a16="http://schemas.microsoft.com/office/drawing/2014/main" xmlns="" id="{DBF361D4-E7B4-4505-B219-7476E7A1F04B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120" name="组合 119">
                  <a:extLst>
                    <a:ext uri="{FF2B5EF4-FFF2-40B4-BE49-F238E27FC236}">
                      <a16:creationId xmlns:a16="http://schemas.microsoft.com/office/drawing/2014/main" xmlns="" id="{A0DD52C2-E25E-47D0-B7A7-ECDA3F66DF2F}"/>
                    </a:ext>
                  </a:extLst>
                </p:cNvPr>
                <p:cNvGrpSpPr/>
                <p:nvPr/>
              </p:nvGrpSpPr>
              <p:grpSpPr>
                <a:xfrm>
                  <a:off x="2267093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121" name="组合 120">
                    <a:extLst>
                      <a:ext uri="{FF2B5EF4-FFF2-40B4-BE49-F238E27FC236}">
                        <a16:creationId xmlns:a16="http://schemas.microsoft.com/office/drawing/2014/main" xmlns="" id="{5CBCFA2D-0E3A-4538-B0A6-338C3172FBA0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123" name="椭圆 2">
                      <a:extLst>
                        <a:ext uri="{FF2B5EF4-FFF2-40B4-BE49-F238E27FC236}">
                          <a16:creationId xmlns:a16="http://schemas.microsoft.com/office/drawing/2014/main" xmlns="" id="{E1C6B453-8B52-4657-B933-847D8F332E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124" name="椭圆 3">
                      <a:extLst>
                        <a:ext uri="{FF2B5EF4-FFF2-40B4-BE49-F238E27FC236}">
                          <a16:creationId xmlns:a16="http://schemas.microsoft.com/office/drawing/2014/main" xmlns="" id="{A3E66466-5B3C-4611-B39A-5F36D772A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122" name="文本框 121">
                    <a:extLst>
                      <a:ext uri="{FF2B5EF4-FFF2-40B4-BE49-F238E27FC236}">
                        <a16:creationId xmlns:a16="http://schemas.microsoft.com/office/drawing/2014/main" xmlns="" id="{1FEB6858-88B2-4ABC-993D-AFE8EF2DB6DA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</p:grpSp>
          <p:cxnSp>
            <p:nvCxnSpPr>
              <p:cNvPr id="113" name="肘形连接符 96">
                <a:extLst>
                  <a:ext uri="{FF2B5EF4-FFF2-40B4-BE49-F238E27FC236}">
                    <a16:creationId xmlns:a16="http://schemas.microsoft.com/office/drawing/2014/main" xmlns="" id="{5292CA3A-E01E-423E-B5BA-2AD373668B62}"/>
                  </a:ext>
                </a:extLst>
              </p:cNvPr>
              <p:cNvCxnSpPr>
                <a:stCxn id="140" idx="3"/>
                <a:endCxn id="136" idx="1"/>
              </p:cNvCxnSpPr>
              <p:nvPr/>
            </p:nvCxnSpPr>
            <p:spPr>
              <a:xfrm rot="5400000">
                <a:off x="1775597" y="4290318"/>
                <a:ext cx="450516" cy="599321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肘形连接符 97">
                <a:extLst>
                  <a:ext uri="{FF2B5EF4-FFF2-40B4-BE49-F238E27FC236}">
                    <a16:creationId xmlns:a16="http://schemas.microsoft.com/office/drawing/2014/main" xmlns="" id="{FC47E722-A728-42BB-AE99-46C2F4742FDD}"/>
                  </a:ext>
                </a:extLst>
              </p:cNvPr>
              <p:cNvCxnSpPr>
                <a:stCxn id="140" idx="3"/>
                <a:endCxn id="132" idx="1"/>
              </p:cNvCxnSpPr>
              <p:nvPr/>
            </p:nvCxnSpPr>
            <p:spPr>
              <a:xfrm rot="5400000">
                <a:off x="1975371" y="4490092"/>
                <a:ext cx="450516" cy="199773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肘形连接符 98">
                <a:extLst>
                  <a:ext uri="{FF2B5EF4-FFF2-40B4-BE49-F238E27FC236}">
                    <a16:creationId xmlns:a16="http://schemas.microsoft.com/office/drawing/2014/main" xmlns="" id="{8103F71C-E892-4D0A-AFDB-57B3D4B3A1DF}"/>
                  </a:ext>
                </a:extLst>
              </p:cNvPr>
              <p:cNvCxnSpPr>
                <a:stCxn id="140" idx="3"/>
                <a:endCxn id="128" idx="1"/>
              </p:cNvCxnSpPr>
              <p:nvPr/>
            </p:nvCxnSpPr>
            <p:spPr>
              <a:xfrm rot="16200000" flipH="1">
                <a:off x="2175144" y="4490090"/>
                <a:ext cx="450516" cy="199775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肘形连接符 99">
                <a:extLst>
                  <a:ext uri="{FF2B5EF4-FFF2-40B4-BE49-F238E27FC236}">
                    <a16:creationId xmlns:a16="http://schemas.microsoft.com/office/drawing/2014/main" xmlns="" id="{01F4C6BC-B4A3-4A9D-ADEE-494B61CE2362}"/>
                  </a:ext>
                </a:extLst>
              </p:cNvPr>
              <p:cNvCxnSpPr>
                <a:stCxn id="140" idx="3"/>
                <a:endCxn id="124" idx="1"/>
              </p:cNvCxnSpPr>
              <p:nvPr/>
            </p:nvCxnSpPr>
            <p:spPr>
              <a:xfrm rot="16200000" flipH="1">
                <a:off x="2374918" y="4290317"/>
                <a:ext cx="450516" cy="599322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2A6F6084-3F3A-43CA-9D2F-C46C3F03C783}"/>
                </a:ext>
              </a:extLst>
            </p:cNvPr>
            <p:cNvGrpSpPr/>
            <p:nvPr/>
          </p:nvGrpSpPr>
          <p:grpSpPr>
            <a:xfrm>
              <a:off x="5324814" y="2706866"/>
              <a:ext cx="1542372" cy="3365548"/>
              <a:chOff x="1529329" y="2630666"/>
              <a:chExt cx="1542372" cy="3365548"/>
            </a:xfrm>
          </p:grpSpPr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xmlns="" id="{F30FDCE7-466D-4BC0-AC0A-E2E9AF1BC363}"/>
                  </a:ext>
                </a:extLst>
              </p:cNvPr>
              <p:cNvGrpSpPr/>
              <p:nvPr/>
            </p:nvGrpSpPr>
            <p:grpSpPr>
              <a:xfrm>
                <a:off x="2018046" y="2630666"/>
                <a:ext cx="564937" cy="1763534"/>
                <a:chOff x="2137062" y="1874109"/>
                <a:chExt cx="564937" cy="1973994"/>
              </a:xfrm>
            </p:grpSpPr>
            <p:grpSp>
              <p:nvGrpSpPr>
                <p:cNvPr id="107" name="组合 106">
                  <a:extLst>
                    <a:ext uri="{FF2B5EF4-FFF2-40B4-BE49-F238E27FC236}">
                      <a16:creationId xmlns:a16="http://schemas.microsoft.com/office/drawing/2014/main" xmlns="" id="{6E454621-FCD8-4C70-B162-DABE4357A7AB}"/>
                    </a:ext>
                  </a:extLst>
                </p:cNvPr>
                <p:cNvGrpSpPr/>
                <p:nvPr/>
              </p:nvGrpSpPr>
              <p:grpSpPr>
                <a:xfrm rot="5400000">
                  <a:off x="1432534" y="2578637"/>
                  <a:ext cx="1973994" cy="564937"/>
                  <a:chOff x="1271324" y="2212194"/>
                  <a:chExt cx="2433344" cy="2535828"/>
                </a:xfrm>
              </p:grpSpPr>
              <p:sp>
                <p:nvSpPr>
                  <p:cNvPr id="109" name="椭圆 2">
                    <a:extLst>
                      <a:ext uri="{FF2B5EF4-FFF2-40B4-BE49-F238E27FC236}">
                        <a16:creationId xmlns:a16="http://schemas.microsoft.com/office/drawing/2014/main" xmlns="" id="{E6943B24-B8FC-4790-90D7-C9CA53AE6C95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0" name="椭圆 3">
                    <a:extLst>
                      <a:ext uri="{FF2B5EF4-FFF2-40B4-BE49-F238E27FC236}">
                        <a16:creationId xmlns:a16="http://schemas.microsoft.com/office/drawing/2014/main" xmlns="" id="{0E19C8C0-59BB-499A-A1D2-8CE16DF6DF72}"/>
                      </a:ext>
                    </a:extLst>
                  </p:cNvPr>
                  <p:cNvSpPr/>
                  <p:nvPr/>
                </p:nvSpPr>
                <p:spPr>
                  <a:xfrm>
                    <a:off x="1311999" y="2380414"/>
                    <a:ext cx="2351993" cy="2199387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xmlns="" id="{1C062F46-F38F-4E89-ACEA-0D684790B4BB}"/>
                    </a:ext>
                  </a:extLst>
                </p:cNvPr>
                <p:cNvSpPr txBox="1"/>
                <p:nvPr/>
              </p:nvSpPr>
              <p:spPr>
                <a:xfrm>
                  <a:off x="2174537" y="2199386"/>
                  <a:ext cx="48998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职务名称</a:t>
                  </a:r>
                </a:p>
              </p:txBody>
            </p:sp>
          </p:grpSp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xmlns="" id="{205505B2-ADB7-4397-9E70-844AF417BAB9}"/>
                  </a:ext>
                </a:extLst>
              </p:cNvPr>
              <p:cNvGrpSpPr/>
              <p:nvPr/>
            </p:nvGrpSpPr>
            <p:grpSpPr>
              <a:xfrm>
                <a:off x="1529329" y="4795160"/>
                <a:ext cx="1542372" cy="1201054"/>
                <a:chOff x="1068450" y="4795160"/>
                <a:chExt cx="1542372" cy="1201054"/>
              </a:xfrm>
            </p:grpSpPr>
            <p:grpSp>
              <p:nvGrpSpPr>
                <p:cNvPr id="87" name="组合 86">
                  <a:extLst>
                    <a:ext uri="{FF2B5EF4-FFF2-40B4-BE49-F238E27FC236}">
                      <a16:creationId xmlns:a16="http://schemas.microsoft.com/office/drawing/2014/main" xmlns="" id="{0FC3E333-F52C-4CCF-8CFA-02436398DADC}"/>
                    </a:ext>
                  </a:extLst>
                </p:cNvPr>
                <p:cNvGrpSpPr/>
                <p:nvPr/>
              </p:nvGrpSpPr>
              <p:grpSpPr>
                <a:xfrm>
                  <a:off x="1068450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103" name="组合 102">
                    <a:extLst>
                      <a:ext uri="{FF2B5EF4-FFF2-40B4-BE49-F238E27FC236}">
                        <a16:creationId xmlns:a16="http://schemas.microsoft.com/office/drawing/2014/main" xmlns="" id="{D9742CA4-C1B0-4D32-A453-B919AC43C63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105" name="椭圆 2">
                      <a:extLst>
                        <a:ext uri="{FF2B5EF4-FFF2-40B4-BE49-F238E27FC236}">
                          <a16:creationId xmlns:a16="http://schemas.microsoft.com/office/drawing/2014/main" xmlns="" id="{77BFD3F8-E4DE-4BF4-83BC-096213F01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106" name="椭圆 3">
                      <a:extLst>
                        <a:ext uri="{FF2B5EF4-FFF2-40B4-BE49-F238E27FC236}">
                          <a16:creationId xmlns:a16="http://schemas.microsoft.com/office/drawing/2014/main" xmlns="" id="{EA376BEF-F3DE-4026-9C3A-AC285507B9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104" name="文本框 103">
                    <a:extLst>
                      <a:ext uri="{FF2B5EF4-FFF2-40B4-BE49-F238E27FC236}">
                        <a16:creationId xmlns:a16="http://schemas.microsoft.com/office/drawing/2014/main" xmlns="" id="{BE3AA7B9-40F6-4129-BDB2-9E52A7DC2368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88" name="组合 87">
                  <a:extLst>
                    <a:ext uri="{FF2B5EF4-FFF2-40B4-BE49-F238E27FC236}">
                      <a16:creationId xmlns:a16="http://schemas.microsoft.com/office/drawing/2014/main" xmlns="" id="{F04B5286-7A95-4D83-99D2-DDADD3E8FB23}"/>
                    </a:ext>
                  </a:extLst>
                </p:cNvPr>
                <p:cNvGrpSpPr/>
                <p:nvPr/>
              </p:nvGrpSpPr>
              <p:grpSpPr>
                <a:xfrm>
                  <a:off x="1467998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99" name="组合 98">
                    <a:extLst>
                      <a:ext uri="{FF2B5EF4-FFF2-40B4-BE49-F238E27FC236}">
                        <a16:creationId xmlns:a16="http://schemas.microsoft.com/office/drawing/2014/main" xmlns="" id="{A2CE3398-2859-485F-A33E-6C740903568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101" name="椭圆 2">
                      <a:extLst>
                        <a:ext uri="{FF2B5EF4-FFF2-40B4-BE49-F238E27FC236}">
                          <a16:creationId xmlns:a16="http://schemas.microsoft.com/office/drawing/2014/main" xmlns="" id="{42A0213E-59F7-4F9F-89D4-B44709425C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102" name="椭圆 3">
                      <a:extLst>
                        <a:ext uri="{FF2B5EF4-FFF2-40B4-BE49-F238E27FC236}">
                          <a16:creationId xmlns:a16="http://schemas.microsoft.com/office/drawing/2014/main" xmlns="" id="{3046D4EF-5D0D-4431-A52E-E7728E5577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100" name="文本框 99">
                    <a:extLst>
                      <a:ext uri="{FF2B5EF4-FFF2-40B4-BE49-F238E27FC236}">
                        <a16:creationId xmlns:a16="http://schemas.microsoft.com/office/drawing/2014/main" xmlns="" id="{3C2F60A2-F678-4D14-9096-4329D9C984B2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89" name="组合 88">
                  <a:extLst>
                    <a:ext uri="{FF2B5EF4-FFF2-40B4-BE49-F238E27FC236}">
                      <a16:creationId xmlns:a16="http://schemas.microsoft.com/office/drawing/2014/main" xmlns="" id="{D1586EDF-8B60-4566-A2CB-B1EE6842F704}"/>
                    </a:ext>
                  </a:extLst>
                </p:cNvPr>
                <p:cNvGrpSpPr/>
                <p:nvPr/>
              </p:nvGrpSpPr>
              <p:grpSpPr>
                <a:xfrm>
                  <a:off x="1867546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95" name="组合 94">
                    <a:extLst>
                      <a:ext uri="{FF2B5EF4-FFF2-40B4-BE49-F238E27FC236}">
                        <a16:creationId xmlns:a16="http://schemas.microsoft.com/office/drawing/2014/main" xmlns="" id="{7CD0C7C6-5B2C-4E07-89D9-3072718C63F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97" name="椭圆 2">
                      <a:extLst>
                        <a:ext uri="{FF2B5EF4-FFF2-40B4-BE49-F238E27FC236}">
                          <a16:creationId xmlns:a16="http://schemas.microsoft.com/office/drawing/2014/main" xmlns="" id="{7DA1E32E-2A71-47DD-B291-945D36CA2B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98" name="椭圆 3">
                      <a:extLst>
                        <a:ext uri="{FF2B5EF4-FFF2-40B4-BE49-F238E27FC236}">
                          <a16:creationId xmlns:a16="http://schemas.microsoft.com/office/drawing/2014/main" xmlns="" id="{0A51C1B5-AE8A-49EC-80C4-49174E3BE1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96" name="文本框 95">
                    <a:extLst>
                      <a:ext uri="{FF2B5EF4-FFF2-40B4-BE49-F238E27FC236}">
                        <a16:creationId xmlns:a16="http://schemas.microsoft.com/office/drawing/2014/main" xmlns="" id="{9D1F869F-AF67-44DF-B880-8AB4D90C8CA1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90" name="组合 89">
                  <a:extLst>
                    <a:ext uri="{FF2B5EF4-FFF2-40B4-BE49-F238E27FC236}">
                      <a16:creationId xmlns:a16="http://schemas.microsoft.com/office/drawing/2014/main" xmlns="" id="{D175FE81-E280-4970-932D-042C85CE4FC2}"/>
                    </a:ext>
                  </a:extLst>
                </p:cNvPr>
                <p:cNvGrpSpPr/>
                <p:nvPr/>
              </p:nvGrpSpPr>
              <p:grpSpPr>
                <a:xfrm>
                  <a:off x="2267093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91" name="组合 90">
                    <a:extLst>
                      <a:ext uri="{FF2B5EF4-FFF2-40B4-BE49-F238E27FC236}">
                        <a16:creationId xmlns:a16="http://schemas.microsoft.com/office/drawing/2014/main" xmlns="" id="{72559C35-AE90-4217-BEEA-CC41597CE05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93" name="椭圆 2">
                      <a:extLst>
                        <a:ext uri="{FF2B5EF4-FFF2-40B4-BE49-F238E27FC236}">
                          <a16:creationId xmlns:a16="http://schemas.microsoft.com/office/drawing/2014/main" xmlns="" id="{94572A63-BE1E-44BA-9CD6-BA7EC4E677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94" name="椭圆 3">
                      <a:extLst>
                        <a:ext uri="{FF2B5EF4-FFF2-40B4-BE49-F238E27FC236}">
                          <a16:creationId xmlns:a16="http://schemas.microsoft.com/office/drawing/2014/main" xmlns="" id="{A28E9B7D-6F4B-4902-B018-FA53A7F665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92" name="文本框 91">
                    <a:extLst>
                      <a:ext uri="{FF2B5EF4-FFF2-40B4-BE49-F238E27FC236}">
                        <a16:creationId xmlns:a16="http://schemas.microsoft.com/office/drawing/2014/main" xmlns="" id="{1D8C7815-F213-4DBA-9568-0524EDFB670D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</p:grpSp>
          <p:cxnSp>
            <p:nvCxnSpPr>
              <p:cNvPr id="83" name="肘形连接符 127">
                <a:extLst>
                  <a:ext uri="{FF2B5EF4-FFF2-40B4-BE49-F238E27FC236}">
                    <a16:creationId xmlns:a16="http://schemas.microsoft.com/office/drawing/2014/main" xmlns="" id="{42F63364-600A-4B85-85A8-7267382547F8}"/>
                  </a:ext>
                </a:extLst>
              </p:cNvPr>
              <p:cNvCxnSpPr>
                <a:stCxn id="110" idx="3"/>
                <a:endCxn id="106" idx="1"/>
              </p:cNvCxnSpPr>
              <p:nvPr/>
            </p:nvCxnSpPr>
            <p:spPr>
              <a:xfrm rot="5400000">
                <a:off x="1775597" y="4290318"/>
                <a:ext cx="450516" cy="599321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肘形连接符 128">
                <a:extLst>
                  <a:ext uri="{FF2B5EF4-FFF2-40B4-BE49-F238E27FC236}">
                    <a16:creationId xmlns:a16="http://schemas.microsoft.com/office/drawing/2014/main" xmlns="" id="{7AA65660-B8E6-48AA-87FC-8784D9206A34}"/>
                  </a:ext>
                </a:extLst>
              </p:cNvPr>
              <p:cNvCxnSpPr>
                <a:stCxn id="110" idx="3"/>
                <a:endCxn id="102" idx="1"/>
              </p:cNvCxnSpPr>
              <p:nvPr/>
            </p:nvCxnSpPr>
            <p:spPr>
              <a:xfrm rot="5400000">
                <a:off x="1975371" y="4490092"/>
                <a:ext cx="450516" cy="199773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肘形连接符 129">
                <a:extLst>
                  <a:ext uri="{FF2B5EF4-FFF2-40B4-BE49-F238E27FC236}">
                    <a16:creationId xmlns:a16="http://schemas.microsoft.com/office/drawing/2014/main" xmlns="" id="{2DADEF0A-A634-4C17-B5DD-8A718AC2F378}"/>
                  </a:ext>
                </a:extLst>
              </p:cNvPr>
              <p:cNvCxnSpPr>
                <a:stCxn id="110" idx="3"/>
                <a:endCxn id="98" idx="1"/>
              </p:cNvCxnSpPr>
              <p:nvPr/>
            </p:nvCxnSpPr>
            <p:spPr>
              <a:xfrm rot="16200000" flipH="1">
                <a:off x="2175144" y="4490090"/>
                <a:ext cx="450516" cy="199775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肘形连接符 130">
                <a:extLst>
                  <a:ext uri="{FF2B5EF4-FFF2-40B4-BE49-F238E27FC236}">
                    <a16:creationId xmlns:a16="http://schemas.microsoft.com/office/drawing/2014/main" xmlns="" id="{13C57C7A-AB26-4904-A9E6-7F27C00FEC28}"/>
                  </a:ext>
                </a:extLst>
              </p:cNvPr>
              <p:cNvCxnSpPr>
                <a:stCxn id="110" idx="3"/>
                <a:endCxn id="94" idx="1"/>
              </p:cNvCxnSpPr>
              <p:nvPr/>
            </p:nvCxnSpPr>
            <p:spPr>
              <a:xfrm rot="16200000" flipH="1">
                <a:off x="2374918" y="4290317"/>
                <a:ext cx="450516" cy="599322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7E605348-3040-4A39-B9F0-1AD1ED544140}"/>
                </a:ext>
              </a:extLst>
            </p:cNvPr>
            <p:cNvGrpSpPr/>
            <p:nvPr/>
          </p:nvGrpSpPr>
          <p:grpSpPr>
            <a:xfrm>
              <a:off x="7157026" y="2706866"/>
              <a:ext cx="1542372" cy="3365548"/>
              <a:chOff x="1529329" y="2630666"/>
              <a:chExt cx="1542372" cy="3365548"/>
            </a:xfrm>
          </p:grpSpPr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xmlns="" id="{6112486A-5A9E-46AA-B6FB-C0D806D33632}"/>
                  </a:ext>
                </a:extLst>
              </p:cNvPr>
              <p:cNvGrpSpPr/>
              <p:nvPr/>
            </p:nvGrpSpPr>
            <p:grpSpPr>
              <a:xfrm>
                <a:off x="2018046" y="2630666"/>
                <a:ext cx="564937" cy="1763534"/>
                <a:chOff x="2137062" y="1874109"/>
                <a:chExt cx="564937" cy="1973994"/>
              </a:xfrm>
            </p:grpSpPr>
            <p:grpSp>
              <p:nvGrpSpPr>
                <p:cNvPr id="77" name="组合 76">
                  <a:extLst>
                    <a:ext uri="{FF2B5EF4-FFF2-40B4-BE49-F238E27FC236}">
                      <a16:creationId xmlns:a16="http://schemas.microsoft.com/office/drawing/2014/main" xmlns="" id="{ABDEBE3A-5304-407D-987B-D31D4A69102C}"/>
                    </a:ext>
                  </a:extLst>
                </p:cNvPr>
                <p:cNvGrpSpPr/>
                <p:nvPr/>
              </p:nvGrpSpPr>
              <p:grpSpPr>
                <a:xfrm rot="5400000">
                  <a:off x="1432534" y="2578637"/>
                  <a:ext cx="1973994" cy="564937"/>
                  <a:chOff x="1271324" y="2212194"/>
                  <a:chExt cx="2433344" cy="2535828"/>
                </a:xfrm>
              </p:grpSpPr>
              <p:sp>
                <p:nvSpPr>
                  <p:cNvPr id="79" name="椭圆 2">
                    <a:extLst>
                      <a:ext uri="{FF2B5EF4-FFF2-40B4-BE49-F238E27FC236}">
                        <a16:creationId xmlns:a16="http://schemas.microsoft.com/office/drawing/2014/main" xmlns="" id="{97B44733-B8F6-44C6-B8FA-4F28B33F850C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" name="椭圆 3">
                    <a:extLst>
                      <a:ext uri="{FF2B5EF4-FFF2-40B4-BE49-F238E27FC236}">
                        <a16:creationId xmlns:a16="http://schemas.microsoft.com/office/drawing/2014/main" xmlns="" id="{66A98A11-22CD-4EFA-B1CA-CB036EC219EE}"/>
                      </a:ext>
                    </a:extLst>
                  </p:cNvPr>
                  <p:cNvSpPr/>
                  <p:nvPr/>
                </p:nvSpPr>
                <p:spPr>
                  <a:xfrm>
                    <a:off x="1311999" y="2380414"/>
                    <a:ext cx="2351993" cy="2199387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xmlns="" id="{54EFD2BA-B2AD-4A26-B1A0-BA0954216E79}"/>
                    </a:ext>
                  </a:extLst>
                </p:cNvPr>
                <p:cNvSpPr txBox="1"/>
                <p:nvPr/>
              </p:nvSpPr>
              <p:spPr>
                <a:xfrm>
                  <a:off x="2174537" y="2199386"/>
                  <a:ext cx="48998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职务名称</a:t>
                  </a:r>
                </a:p>
              </p:txBody>
            </p:sp>
          </p:grp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xmlns="" id="{AC0F2907-5F3F-471D-A8B4-0AB91FA38DC6}"/>
                  </a:ext>
                </a:extLst>
              </p:cNvPr>
              <p:cNvGrpSpPr/>
              <p:nvPr/>
            </p:nvGrpSpPr>
            <p:grpSpPr>
              <a:xfrm>
                <a:off x="1529329" y="4795160"/>
                <a:ext cx="1542372" cy="1201054"/>
                <a:chOff x="1068450" y="4795160"/>
                <a:chExt cx="1542372" cy="1201054"/>
              </a:xfrm>
            </p:grpSpPr>
            <p:grpSp>
              <p:nvGrpSpPr>
                <p:cNvPr id="57" name="组合 56">
                  <a:extLst>
                    <a:ext uri="{FF2B5EF4-FFF2-40B4-BE49-F238E27FC236}">
                      <a16:creationId xmlns:a16="http://schemas.microsoft.com/office/drawing/2014/main" xmlns="" id="{B882DCEA-AFE5-4834-8A38-6DDC93AB52A2}"/>
                    </a:ext>
                  </a:extLst>
                </p:cNvPr>
                <p:cNvGrpSpPr/>
                <p:nvPr/>
              </p:nvGrpSpPr>
              <p:grpSpPr>
                <a:xfrm>
                  <a:off x="1068450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73" name="组合 72">
                    <a:extLst>
                      <a:ext uri="{FF2B5EF4-FFF2-40B4-BE49-F238E27FC236}">
                        <a16:creationId xmlns:a16="http://schemas.microsoft.com/office/drawing/2014/main" xmlns="" id="{5E710423-5E36-4ED8-BE28-FDE79320D62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75" name="椭圆 2">
                      <a:extLst>
                        <a:ext uri="{FF2B5EF4-FFF2-40B4-BE49-F238E27FC236}">
                          <a16:creationId xmlns:a16="http://schemas.microsoft.com/office/drawing/2014/main" xmlns="" id="{85312C8D-399A-4273-85C1-A23B3662DA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76" name="椭圆 3">
                      <a:extLst>
                        <a:ext uri="{FF2B5EF4-FFF2-40B4-BE49-F238E27FC236}">
                          <a16:creationId xmlns:a16="http://schemas.microsoft.com/office/drawing/2014/main" xmlns="" id="{002DC87F-7FAB-4BEC-A4D7-972AA3DCFE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74" name="文本框 73">
                    <a:extLst>
                      <a:ext uri="{FF2B5EF4-FFF2-40B4-BE49-F238E27FC236}">
                        <a16:creationId xmlns:a16="http://schemas.microsoft.com/office/drawing/2014/main" xmlns="" id="{C08BE702-7FA3-4496-B376-F2CB2B2F7C54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58" name="组合 57">
                  <a:extLst>
                    <a:ext uri="{FF2B5EF4-FFF2-40B4-BE49-F238E27FC236}">
                      <a16:creationId xmlns:a16="http://schemas.microsoft.com/office/drawing/2014/main" xmlns="" id="{EF288434-0E1C-454A-85FC-58E77A3F1141}"/>
                    </a:ext>
                  </a:extLst>
                </p:cNvPr>
                <p:cNvGrpSpPr/>
                <p:nvPr/>
              </p:nvGrpSpPr>
              <p:grpSpPr>
                <a:xfrm>
                  <a:off x="1467998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69" name="组合 68">
                    <a:extLst>
                      <a:ext uri="{FF2B5EF4-FFF2-40B4-BE49-F238E27FC236}">
                        <a16:creationId xmlns:a16="http://schemas.microsoft.com/office/drawing/2014/main" xmlns="" id="{0CD9F102-E30C-49D7-B7FE-92499649D32F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71" name="椭圆 2">
                      <a:extLst>
                        <a:ext uri="{FF2B5EF4-FFF2-40B4-BE49-F238E27FC236}">
                          <a16:creationId xmlns:a16="http://schemas.microsoft.com/office/drawing/2014/main" xmlns="" id="{E16084B4-2C72-4916-B37A-DF95395973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72" name="椭圆 3">
                      <a:extLst>
                        <a:ext uri="{FF2B5EF4-FFF2-40B4-BE49-F238E27FC236}">
                          <a16:creationId xmlns:a16="http://schemas.microsoft.com/office/drawing/2014/main" xmlns="" id="{EB8B9962-D0E9-4351-BC92-51BC1C742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70" name="文本框 69">
                    <a:extLst>
                      <a:ext uri="{FF2B5EF4-FFF2-40B4-BE49-F238E27FC236}">
                        <a16:creationId xmlns:a16="http://schemas.microsoft.com/office/drawing/2014/main" xmlns="" id="{4C0A156B-9B02-40F0-998A-142F6A46B856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59" name="组合 58">
                  <a:extLst>
                    <a:ext uri="{FF2B5EF4-FFF2-40B4-BE49-F238E27FC236}">
                      <a16:creationId xmlns:a16="http://schemas.microsoft.com/office/drawing/2014/main" xmlns="" id="{486A3D79-4729-4690-A4F0-8924C5617C8D}"/>
                    </a:ext>
                  </a:extLst>
                </p:cNvPr>
                <p:cNvGrpSpPr/>
                <p:nvPr/>
              </p:nvGrpSpPr>
              <p:grpSpPr>
                <a:xfrm>
                  <a:off x="1867546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65" name="组合 64">
                    <a:extLst>
                      <a:ext uri="{FF2B5EF4-FFF2-40B4-BE49-F238E27FC236}">
                        <a16:creationId xmlns:a16="http://schemas.microsoft.com/office/drawing/2014/main" xmlns="" id="{A5C3A264-CC9B-4C69-BBE3-E4624BE4C911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67" name="椭圆 2">
                      <a:extLst>
                        <a:ext uri="{FF2B5EF4-FFF2-40B4-BE49-F238E27FC236}">
                          <a16:creationId xmlns:a16="http://schemas.microsoft.com/office/drawing/2014/main" xmlns="" id="{302B8361-6B0F-459E-A0A3-ED8A1302B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68" name="椭圆 3">
                      <a:extLst>
                        <a:ext uri="{FF2B5EF4-FFF2-40B4-BE49-F238E27FC236}">
                          <a16:creationId xmlns:a16="http://schemas.microsoft.com/office/drawing/2014/main" xmlns="" id="{2433C4D8-F31A-4C47-8BCF-C2763868F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66" name="文本框 65">
                    <a:extLst>
                      <a:ext uri="{FF2B5EF4-FFF2-40B4-BE49-F238E27FC236}">
                        <a16:creationId xmlns:a16="http://schemas.microsoft.com/office/drawing/2014/main" xmlns="" id="{81ABB60A-5248-41D2-BA39-ECC209F74B03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60" name="组合 59">
                  <a:extLst>
                    <a:ext uri="{FF2B5EF4-FFF2-40B4-BE49-F238E27FC236}">
                      <a16:creationId xmlns:a16="http://schemas.microsoft.com/office/drawing/2014/main" xmlns="" id="{72DC720B-F979-41A0-AAA8-1AC6A4E6115C}"/>
                    </a:ext>
                  </a:extLst>
                </p:cNvPr>
                <p:cNvGrpSpPr/>
                <p:nvPr/>
              </p:nvGrpSpPr>
              <p:grpSpPr>
                <a:xfrm>
                  <a:off x="2267093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61" name="组合 60">
                    <a:extLst>
                      <a:ext uri="{FF2B5EF4-FFF2-40B4-BE49-F238E27FC236}">
                        <a16:creationId xmlns:a16="http://schemas.microsoft.com/office/drawing/2014/main" xmlns="" id="{61382DE4-55C5-40CA-8A1E-45C34E15097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63" name="椭圆 2">
                      <a:extLst>
                        <a:ext uri="{FF2B5EF4-FFF2-40B4-BE49-F238E27FC236}">
                          <a16:creationId xmlns:a16="http://schemas.microsoft.com/office/drawing/2014/main" xmlns="" id="{B941FF96-4994-4929-A283-6A8333E4B6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64" name="椭圆 3">
                      <a:extLst>
                        <a:ext uri="{FF2B5EF4-FFF2-40B4-BE49-F238E27FC236}">
                          <a16:creationId xmlns:a16="http://schemas.microsoft.com/office/drawing/2014/main" xmlns="" id="{97D0AC4B-23B4-4447-9731-D96AB6234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62" name="文本框 61">
                    <a:extLst>
                      <a:ext uri="{FF2B5EF4-FFF2-40B4-BE49-F238E27FC236}">
                        <a16:creationId xmlns:a16="http://schemas.microsoft.com/office/drawing/2014/main" xmlns="" id="{BD1AB1E7-9016-4E5E-BCC0-1CB87D1B4994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</p:grpSp>
          <p:cxnSp>
            <p:nvCxnSpPr>
              <p:cNvPr id="53" name="肘形连接符 158">
                <a:extLst>
                  <a:ext uri="{FF2B5EF4-FFF2-40B4-BE49-F238E27FC236}">
                    <a16:creationId xmlns:a16="http://schemas.microsoft.com/office/drawing/2014/main" xmlns="" id="{C6F3A539-B555-4938-B2FA-59625049520D}"/>
                  </a:ext>
                </a:extLst>
              </p:cNvPr>
              <p:cNvCxnSpPr>
                <a:stCxn id="80" idx="3"/>
                <a:endCxn id="76" idx="1"/>
              </p:cNvCxnSpPr>
              <p:nvPr/>
            </p:nvCxnSpPr>
            <p:spPr>
              <a:xfrm rot="5400000">
                <a:off x="1775597" y="4290318"/>
                <a:ext cx="450516" cy="599321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肘形连接符 159">
                <a:extLst>
                  <a:ext uri="{FF2B5EF4-FFF2-40B4-BE49-F238E27FC236}">
                    <a16:creationId xmlns:a16="http://schemas.microsoft.com/office/drawing/2014/main" xmlns="" id="{361119CD-E221-473D-B3D3-32C9549DDCBA}"/>
                  </a:ext>
                </a:extLst>
              </p:cNvPr>
              <p:cNvCxnSpPr>
                <a:stCxn id="80" idx="3"/>
                <a:endCxn id="72" idx="1"/>
              </p:cNvCxnSpPr>
              <p:nvPr/>
            </p:nvCxnSpPr>
            <p:spPr>
              <a:xfrm rot="5400000">
                <a:off x="1975371" y="4490092"/>
                <a:ext cx="450516" cy="199773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肘形连接符 160">
                <a:extLst>
                  <a:ext uri="{FF2B5EF4-FFF2-40B4-BE49-F238E27FC236}">
                    <a16:creationId xmlns:a16="http://schemas.microsoft.com/office/drawing/2014/main" xmlns="" id="{6000AA83-4571-40D2-87F0-447A9BB4399B}"/>
                  </a:ext>
                </a:extLst>
              </p:cNvPr>
              <p:cNvCxnSpPr>
                <a:stCxn id="80" idx="3"/>
                <a:endCxn id="68" idx="1"/>
              </p:cNvCxnSpPr>
              <p:nvPr/>
            </p:nvCxnSpPr>
            <p:spPr>
              <a:xfrm rot="16200000" flipH="1">
                <a:off x="2175144" y="4490090"/>
                <a:ext cx="450516" cy="199775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肘形连接符 161">
                <a:extLst>
                  <a:ext uri="{FF2B5EF4-FFF2-40B4-BE49-F238E27FC236}">
                    <a16:creationId xmlns:a16="http://schemas.microsoft.com/office/drawing/2014/main" xmlns="" id="{DAF458A7-1AA2-471F-9940-59D92B0E29CF}"/>
                  </a:ext>
                </a:extLst>
              </p:cNvPr>
              <p:cNvCxnSpPr>
                <a:stCxn id="80" idx="3"/>
                <a:endCxn id="64" idx="1"/>
              </p:cNvCxnSpPr>
              <p:nvPr/>
            </p:nvCxnSpPr>
            <p:spPr>
              <a:xfrm rot="16200000" flipH="1">
                <a:off x="2374918" y="4290317"/>
                <a:ext cx="450516" cy="599322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6493FB57-3E79-432F-A0BE-CE9E394ED165}"/>
                </a:ext>
              </a:extLst>
            </p:cNvPr>
            <p:cNvGrpSpPr/>
            <p:nvPr/>
          </p:nvGrpSpPr>
          <p:grpSpPr>
            <a:xfrm>
              <a:off x="8989238" y="2706866"/>
              <a:ext cx="1542372" cy="3365548"/>
              <a:chOff x="1529329" y="2630666"/>
              <a:chExt cx="1542372" cy="3365548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xmlns="" id="{A49D752A-93ED-421E-B4DA-528CEC88E633}"/>
                  </a:ext>
                </a:extLst>
              </p:cNvPr>
              <p:cNvGrpSpPr/>
              <p:nvPr/>
            </p:nvGrpSpPr>
            <p:grpSpPr>
              <a:xfrm>
                <a:off x="2018046" y="2630666"/>
                <a:ext cx="564937" cy="1763534"/>
                <a:chOff x="2137062" y="1874109"/>
                <a:chExt cx="564937" cy="1973994"/>
              </a:xfrm>
            </p:grpSpPr>
            <p:grpSp>
              <p:nvGrpSpPr>
                <p:cNvPr id="47" name="组合 46">
                  <a:extLst>
                    <a:ext uri="{FF2B5EF4-FFF2-40B4-BE49-F238E27FC236}">
                      <a16:creationId xmlns:a16="http://schemas.microsoft.com/office/drawing/2014/main" xmlns="" id="{51C380A4-0709-4AC1-80C9-F9AE91DF3234}"/>
                    </a:ext>
                  </a:extLst>
                </p:cNvPr>
                <p:cNvGrpSpPr/>
                <p:nvPr/>
              </p:nvGrpSpPr>
              <p:grpSpPr>
                <a:xfrm rot="5400000">
                  <a:off x="1432534" y="2578637"/>
                  <a:ext cx="1973994" cy="564937"/>
                  <a:chOff x="1271324" y="2212194"/>
                  <a:chExt cx="2433344" cy="2535828"/>
                </a:xfrm>
              </p:grpSpPr>
              <p:sp>
                <p:nvSpPr>
                  <p:cNvPr id="49" name="椭圆 2">
                    <a:extLst>
                      <a:ext uri="{FF2B5EF4-FFF2-40B4-BE49-F238E27FC236}">
                        <a16:creationId xmlns:a16="http://schemas.microsoft.com/office/drawing/2014/main" xmlns="" id="{3F1BF4AC-A454-475B-B354-295682E9AA30}"/>
                      </a:ext>
                    </a:extLst>
                  </p:cNvPr>
                  <p:cNvSpPr/>
                  <p:nvPr/>
                </p:nvSpPr>
                <p:spPr>
                  <a:xfrm>
                    <a:off x="1271324" y="2212194"/>
                    <a:ext cx="2433344" cy="2535828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椭圆 3">
                    <a:extLst>
                      <a:ext uri="{FF2B5EF4-FFF2-40B4-BE49-F238E27FC236}">
                        <a16:creationId xmlns:a16="http://schemas.microsoft.com/office/drawing/2014/main" xmlns="" id="{E5FED412-A37C-4344-BBC8-29F75FCE06E4}"/>
                      </a:ext>
                    </a:extLst>
                  </p:cNvPr>
                  <p:cNvSpPr/>
                  <p:nvPr/>
                </p:nvSpPr>
                <p:spPr>
                  <a:xfrm>
                    <a:off x="1311999" y="2380414"/>
                    <a:ext cx="2351993" cy="2199387"/>
                  </a:xfrm>
                  <a:prstGeom prst="round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xmlns="" id="{EFB5FDDF-7928-45ED-B8B3-C786097353B8}"/>
                    </a:ext>
                  </a:extLst>
                </p:cNvPr>
                <p:cNvSpPr txBox="1"/>
                <p:nvPr/>
              </p:nvSpPr>
              <p:spPr>
                <a:xfrm>
                  <a:off x="2174537" y="2199386"/>
                  <a:ext cx="48998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</a:rPr>
                    <a:t>职务名称</a:t>
                  </a:r>
                </a:p>
              </p:txBody>
            </p: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xmlns="" id="{2B6A9BF4-79B7-445C-A50A-57A6AA876B04}"/>
                  </a:ext>
                </a:extLst>
              </p:cNvPr>
              <p:cNvGrpSpPr/>
              <p:nvPr/>
            </p:nvGrpSpPr>
            <p:grpSpPr>
              <a:xfrm>
                <a:off x="1529329" y="4795160"/>
                <a:ext cx="1542372" cy="1201054"/>
                <a:chOff x="1068450" y="4795160"/>
                <a:chExt cx="1542372" cy="1201054"/>
              </a:xfrm>
            </p:grpSpPr>
            <p:grpSp>
              <p:nvGrpSpPr>
                <p:cNvPr id="27" name="组合 26">
                  <a:extLst>
                    <a:ext uri="{FF2B5EF4-FFF2-40B4-BE49-F238E27FC236}">
                      <a16:creationId xmlns:a16="http://schemas.microsoft.com/office/drawing/2014/main" xmlns="" id="{1DAD1155-2B13-431D-9197-58142368D6E1}"/>
                    </a:ext>
                  </a:extLst>
                </p:cNvPr>
                <p:cNvGrpSpPr/>
                <p:nvPr/>
              </p:nvGrpSpPr>
              <p:grpSpPr>
                <a:xfrm>
                  <a:off x="1068450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xmlns="" id="{47D6753E-B9B2-45F8-8649-59EB8421479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45" name="椭圆 2">
                      <a:extLst>
                        <a:ext uri="{FF2B5EF4-FFF2-40B4-BE49-F238E27FC236}">
                          <a16:creationId xmlns:a16="http://schemas.microsoft.com/office/drawing/2014/main" xmlns="" id="{40816F73-2930-48B2-A441-453F7391F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46" name="椭圆 3">
                      <a:extLst>
                        <a:ext uri="{FF2B5EF4-FFF2-40B4-BE49-F238E27FC236}">
                          <a16:creationId xmlns:a16="http://schemas.microsoft.com/office/drawing/2014/main" xmlns="" id="{1FD8040E-7173-4F98-8F9A-6EC597CFB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xmlns="" id="{FF4A24CE-2555-4431-B001-31DAD2E25A40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28" name="组合 27">
                  <a:extLst>
                    <a:ext uri="{FF2B5EF4-FFF2-40B4-BE49-F238E27FC236}">
                      <a16:creationId xmlns:a16="http://schemas.microsoft.com/office/drawing/2014/main" xmlns="" id="{4866749A-4442-48E4-B503-AFC2B7CC8A56}"/>
                    </a:ext>
                  </a:extLst>
                </p:cNvPr>
                <p:cNvGrpSpPr/>
                <p:nvPr/>
              </p:nvGrpSpPr>
              <p:grpSpPr>
                <a:xfrm>
                  <a:off x="1467998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xmlns="" id="{F3D68C2C-7DAD-4DF9-9B84-80AE6951881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41" name="椭圆 2">
                      <a:extLst>
                        <a:ext uri="{FF2B5EF4-FFF2-40B4-BE49-F238E27FC236}">
                          <a16:creationId xmlns:a16="http://schemas.microsoft.com/office/drawing/2014/main" xmlns="" id="{4CB7A5D7-3C4F-4EAB-A297-ED1F946DB1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42" name="椭圆 3">
                      <a:extLst>
                        <a:ext uri="{FF2B5EF4-FFF2-40B4-BE49-F238E27FC236}">
                          <a16:creationId xmlns:a16="http://schemas.microsoft.com/office/drawing/2014/main" xmlns="" id="{61679C13-E12D-4D5C-BF91-9ECFC69913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xmlns="" id="{0D614BBE-DD69-41A0-B353-6BA732C3EF90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xmlns="" id="{ECACA534-66E0-4582-83EB-36FF59AE4CC4}"/>
                    </a:ext>
                  </a:extLst>
                </p:cNvPr>
                <p:cNvGrpSpPr/>
                <p:nvPr/>
              </p:nvGrpSpPr>
              <p:grpSpPr>
                <a:xfrm>
                  <a:off x="1867546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35" name="组合 34">
                    <a:extLst>
                      <a:ext uri="{FF2B5EF4-FFF2-40B4-BE49-F238E27FC236}">
                        <a16:creationId xmlns:a16="http://schemas.microsoft.com/office/drawing/2014/main" xmlns="" id="{B8FEC026-92E6-466E-A58F-0DB81E16AE1F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37" name="椭圆 2">
                      <a:extLst>
                        <a:ext uri="{FF2B5EF4-FFF2-40B4-BE49-F238E27FC236}">
                          <a16:creationId xmlns:a16="http://schemas.microsoft.com/office/drawing/2014/main" xmlns="" id="{355C8DCE-E48B-4676-B943-C6822DB777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38" name="椭圆 3">
                      <a:extLst>
                        <a:ext uri="{FF2B5EF4-FFF2-40B4-BE49-F238E27FC236}">
                          <a16:creationId xmlns:a16="http://schemas.microsoft.com/office/drawing/2014/main" xmlns="" id="{17551D32-9C57-487C-AF39-93255414C9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xmlns="" id="{4426875A-A0F4-4C9A-ADD8-ECFAAEEDF850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xmlns="" id="{966E30E0-E7F0-4D58-A635-2A262B322B83}"/>
                    </a:ext>
                  </a:extLst>
                </p:cNvPr>
                <p:cNvGrpSpPr/>
                <p:nvPr/>
              </p:nvGrpSpPr>
              <p:grpSpPr>
                <a:xfrm>
                  <a:off x="2267093" y="4795160"/>
                  <a:ext cx="343729" cy="1201054"/>
                  <a:chOff x="2137062" y="1874109"/>
                  <a:chExt cx="564937" cy="1973994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xmlns="" id="{51D25DF8-1640-497F-B685-EF8308EA75D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432534" y="2578637"/>
                    <a:ext cx="1973994" cy="564937"/>
                    <a:chOff x="1271324" y="2212194"/>
                    <a:chExt cx="2433344" cy="2535828"/>
                  </a:xfrm>
                </p:grpSpPr>
                <p:sp>
                  <p:nvSpPr>
                    <p:cNvPr id="33" name="椭圆 2">
                      <a:extLst>
                        <a:ext uri="{FF2B5EF4-FFF2-40B4-BE49-F238E27FC236}">
                          <a16:creationId xmlns:a16="http://schemas.microsoft.com/office/drawing/2014/main" xmlns="" id="{396B2114-63EF-49EF-ACDC-B78F1F15C4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324" y="2212194"/>
                      <a:ext cx="2433344" cy="2535828"/>
                    </a:xfrm>
                    <a:prstGeom prst="round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  <p:sp>
                  <p:nvSpPr>
                    <p:cNvPr id="34" name="椭圆 3">
                      <a:extLst>
                        <a:ext uri="{FF2B5EF4-FFF2-40B4-BE49-F238E27FC236}">
                          <a16:creationId xmlns:a16="http://schemas.microsoft.com/office/drawing/2014/main" xmlns="" id="{823AE953-2881-41B6-8351-313409B8A1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999" y="2380414"/>
                      <a:ext cx="2351993" cy="2199387"/>
                    </a:xfrm>
                    <a:prstGeom prst="round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200"/>
                    </a:p>
                  </p:txBody>
                </p:sp>
              </p:grpSp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xmlns="" id="{4F951F05-785B-42AC-B64C-EB1BC893666E}"/>
                      </a:ext>
                    </a:extLst>
                  </p:cNvPr>
                  <p:cNvSpPr txBox="1"/>
                  <p:nvPr/>
                </p:nvSpPr>
                <p:spPr>
                  <a:xfrm>
                    <a:off x="2174537" y="2099195"/>
                    <a:ext cx="489988" cy="1568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bg1"/>
                        </a:solidFill>
                      </a:rPr>
                      <a:t>职务名称</a:t>
                    </a:r>
                  </a:p>
                </p:txBody>
              </p:sp>
            </p:grpSp>
          </p:grpSp>
          <p:cxnSp>
            <p:nvCxnSpPr>
              <p:cNvPr id="23" name="肘形连接符 189">
                <a:extLst>
                  <a:ext uri="{FF2B5EF4-FFF2-40B4-BE49-F238E27FC236}">
                    <a16:creationId xmlns:a16="http://schemas.microsoft.com/office/drawing/2014/main" xmlns="" id="{6A189303-F5E4-4D74-AE6C-06A51D57B5E6}"/>
                  </a:ext>
                </a:extLst>
              </p:cNvPr>
              <p:cNvCxnSpPr>
                <a:stCxn id="50" idx="3"/>
                <a:endCxn id="46" idx="1"/>
              </p:cNvCxnSpPr>
              <p:nvPr/>
            </p:nvCxnSpPr>
            <p:spPr>
              <a:xfrm rot="5400000">
                <a:off x="1775597" y="4290318"/>
                <a:ext cx="450516" cy="599321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肘形连接符 190">
                <a:extLst>
                  <a:ext uri="{FF2B5EF4-FFF2-40B4-BE49-F238E27FC236}">
                    <a16:creationId xmlns:a16="http://schemas.microsoft.com/office/drawing/2014/main" xmlns="" id="{6B15D0C7-0DAF-4589-A12E-E9959EFC262E}"/>
                  </a:ext>
                </a:extLst>
              </p:cNvPr>
              <p:cNvCxnSpPr>
                <a:stCxn id="50" idx="3"/>
                <a:endCxn id="42" idx="1"/>
              </p:cNvCxnSpPr>
              <p:nvPr/>
            </p:nvCxnSpPr>
            <p:spPr>
              <a:xfrm rot="5400000">
                <a:off x="1975371" y="4490092"/>
                <a:ext cx="450516" cy="199773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肘形连接符 191">
                <a:extLst>
                  <a:ext uri="{FF2B5EF4-FFF2-40B4-BE49-F238E27FC236}">
                    <a16:creationId xmlns:a16="http://schemas.microsoft.com/office/drawing/2014/main" xmlns="" id="{D8C6919C-ECC5-49E5-A2B9-AE7F8B984733}"/>
                  </a:ext>
                </a:extLst>
              </p:cNvPr>
              <p:cNvCxnSpPr>
                <a:stCxn id="50" idx="3"/>
                <a:endCxn id="38" idx="1"/>
              </p:cNvCxnSpPr>
              <p:nvPr/>
            </p:nvCxnSpPr>
            <p:spPr>
              <a:xfrm rot="16200000" flipH="1">
                <a:off x="2175144" y="4490090"/>
                <a:ext cx="450516" cy="199775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肘形连接符 192">
                <a:extLst>
                  <a:ext uri="{FF2B5EF4-FFF2-40B4-BE49-F238E27FC236}">
                    <a16:creationId xmlns:a16="http://schemas.microsoft.com/office/drawing/2014/main" xmlns="" id="{08B40E6B-C522-469A-B92E-097F62659035}"/>
                  </a:ext>
                </a:extLst>
              </p:cNvPr>
              <p:cNvCxnSpPr>
                <a:stCxn id="50" idx="3"/>
                <a:endCxn id="34" idx="1"/>
              </p:cNvCxnSpPr>
              <p:nvPr/>
            </p:nvCxnSpPr>
            <p:spPr>
              <a:xfrm rot="16200000" flipH="1">
                <a:off x="2374918" y="4290317"/>
                <a:ext cx="450516" cy="599322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69572FE0-044E-49C0-B6B8-E0BCDF0EDC86}"/>
                </a:ext>
              </a:extLst>
            </p:cNvPr>
            <p:cNvGrpSpPr/>
            <p:nvPr/>
          </p:nvGrpSpPr>
          <p:grpSpPr>
            <a:xfrm>
              <a:off x="2431576" y="2120184"/>
              <a:ext cx="7328848" cy="635229"/>
              <a:chOff x="2431576" y="2043964"/>
              <a:chExt cx="7328848" cy="635229"/>
            </a:xfrm>
          </p:grpSpPr>
          <p:cxnSp>
            <p:nvCxnSpPr>
              <p:cNvPr id="16" name="肘形连接符 218">
                <a:extLst>
                  <a:ext uri="{FF2B5EF4-FFF2-40B4-BE49-F238E27FC236}">
                    <a16:creationId xmlns:a16="http://schemas.microsoft.com/office/drawing/2014/main" xmlns="" id="{514ED83E-BCC8-4A53-8EA8-8692797C0B0A}"/>
                  </a:ext>
                </a:extLst>
              </p:cNvPr>
              <p:cNvCxnSpPr>
                <a:stCxn id="174" idx="2"/>
                <a:endCxn id="169" idx="1"/>
              </p:cNvCxnSpPr>
              <p:nvPr/>
            </p:nvCxnSpPr>
            <p:spPr>
              <a:xfrm rot="5400000">
                <a:off x="3980780" y="534496"/>
                <a:ext cx="566016" cy="3664424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肘形连接符 220">
                <a:extLst>
                  <a:ext uri="{FF2B5EF4-FFF2-40B4-BE49-F238E27FC236}">
                    <a16:creationId xmlns:a16="http://schemas.microsoft.com/office/drawing/2014/main" xmlns="" id="{9B1E0ACF-F7BA-40DB-A8D3-4F3C78CBD42D}"/>
                  </a:ext>
                </a:extLst>
              </p:cNvPr>
              <p:cNvCxnSpPr>
                <a:stCxn id="174" idx="2"/>
                <a:endCxn id="139" idx="1"/>
              </p:cNvCxnSpPr>
              <p:nvPr/>
            </p:nvCxnSpPr>
            <p:spPr>
              <a:xfrm rot="5400000">
                <a:off x="4896886" y="1450602"/>
                <a:ext cx="566016" cy="1832212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肘形连接符 223">
                <a:extLst>
                  <a:ext uri="{FF2B5EF4-FFF2-40B4-BE49-F238E27FC236}">
                    <a16:creationId xmlns:a16="http://schemas.microsoft.com/office/drawing/2014/main" xmlns="" id="{877350CF-9BC3-47B8-95A9-7E689A52CDAA}"/>
                  </a:ext>
                </a:extLst>
              </p:cNvPr>
              <p:cNvCxnSpPr>
                <a:stCxn id="174" idx="2"/>
                <a:endCxn id="109" idx="1"/>
              </p:cNvCxnSpPr>
              <p:nvPr/>
            </p:nvCxnSpPr>
            <p:spPr>
              <a:xfrm rot="5400000">
                <a:off x="5812992" y="2366708"/>
                <a:ext cx="566016" cy="12700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肘形连接符 228">
                <a:extLst>
                  <a:ext uri="{FF2B5EF4-FFF2-40B4-BE49-F238E27FC236}">
                    <a16:creationId xmlns:a16="http://schemas.microsoft.com/office/drawing/2014/main" xmlns="" id="{F420543F-F97C-4115-AF8E-9F9B88F454D5}"/>
                  </a:ext>
                </a:extLst>
              </p:cNvPr>
              <p:cNvCxnSpPr>
                <a:stCxn id="174" idx="2"/>
                <a:endCxn id="79" idx="1"/>
              </p:cNvCxnSpPr>
              <p:nvPr/>
            </p:nvCxnSpPr>
            <p:spPr>
              <a:xfrm rot="16200000" flipH="1">
                <a:off x="6729098" y="1450602"/>
                <a:ext cx="566016" cy="1832212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肘形连接符 230">
                <a:extLst>
                  <a:ext uri="{FF2B5EF4-FFF2-40B4-BE49-F238E27FC236}">
                    <a16:creationId xmlns:a16="http://schemas.microsoft.com/office/drawing/2014/main" xmlns="" id="{068C14D3-33C5-43AA-BCD7-163B1606F25A}"/>
                  </a:ext>
                </a:extLst>
              </p:cNvPr>
              <p:cNvCxnSpPr>
                <a:stCxn id="172" idx="2"/>
                <a:endCxn id="50" idx="1"/>
              </p:cNvCxnSpPr>
              <p:nvPr/>
            </p:nvCxnSpPr>
            <p:spPr>
              <a:xfrm rot="16200000" flipH="1">
                <a:off x="7610597" y="529366"/>
                <a:ext cx="635229" cy="3664425"/>
              </a:xfrm>
              <a:prstGeom prst="bentConnector3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13686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4E9CD35-B830-4838-8D64-DC37EE906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1FB16160-5572-4EB1-A47A-9AFD5E63EC2E}"/>
              </a:ext>
            </a:extLst>
          </p:cNvPr>
          <p:cNvSpPr txBox="1"/>
          <p:nvPr/>
        </p:nvSpPr>
        <p:spPr>
          <a:xfrm>
            <a:off x="1742520" y="2492896"/>
            <a:ext cx="5827236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gradFill>
                  <a:gsLst>
                    <a:gs pos="56000">
                      <a:srgbClr val="0070C4"/>
                    </a:gs>
                    <a:gs pos="100000">
                      <a:srgbClr val="03B0EB"/>
                    </a:gs>
                  </a:gsLst>
                  <a:lin ang="5400000" scaled="0"/>
                </a:gradFill>
                <a:latin typeface="思源黑体 CN Heavy" pitchFamily="34" charset="-122"/>
                <a:ea typeface="思源黑体 CN Heavy" pitchFamily="34" charset="-122"/>
              </a:rPr>
              <a:t>感谢您观看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xmlns="" id="{1230BD36-B5AC-4BA7-9124-29A5E9669DC2}"/>
              </a:ext>
            </a:extLst>
          </p:cNvPr>
          <p:cNvSpPr txBox="1"/>
          <p:nvPr/>
        </p:nvSpPr>
        <p:spPr>
          <a:xfrm>
            <a:off x="7951357" y="2582124"/>
            <a:ext cx="3877985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70C4"/>
                </a:solidFill>
                <a:latin typeface="思源黑体 CN Heavy" pitchFamily="34" charset="-122"/>
                <a:ea typeface="思源黑体 CN Heavy" pitchFamily="34" charset="-122"/>
              </a:rPr>
              <a:t>请输入你的公司名称</a:t>
            </a:r>
            <a:endParaRPr lang="en-US" altLang="zh-CN" sz="3200" dirty="0">
              <a:solidFill>
                <a:srgbClr val="0070C4"/>
              </a:solidFill>
              <a:latin typeface="思源黑体 CN Heavy" pitchFamily="34" charset="-122"/>
              <a:ea typeface="思源黑体 CN Heavy" pitchFamily="34" charset="-122"/>
            </a:endParaRPr>
          </a:p>
          <a:p>
            <a:r>
              <a:rPr lang="en-US" altLang="zh-CN" sz="1600" spc="100" dirty="0">
                <a:solidFill>
                  <a:srgbClr val="0070C4"/>
                </a:solidFill>
                <a:latin typeface="思源黑体 CN Heavy" pitchFamily="34" charset="-122"/>
                <a:ea typeface="思源黑体 CN Heavy" pitchFamily="34" charset="-122"/>
              </a:rPr>
              <a:t>ADD YOUR COMPANY NAME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4120798D-34E6-45F4-AC23-986B83E3FC0B}"/>
              </a:ext>
            </a:extLst>
          </p:cNvPr>
          <p:cNvCxnSpPr/>
          <p:nvPr/>
        </p:nvCxnSpPr>
        <p:spPr>
          <a:xfrm>
            <a:off x="7724886" y="2668989"/>
            <a:ext cx="0" cy="1094364"/>
          </a:xfrm>
          <a:prstGeom prst="line">
            <a:avLst/>
          </a:prstGeom>
          <a:ln w="63500">
            <a:solidFill>
              <a:srgbClr val="0070C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6">
            <a:extLst>
              <a:ext uri="{FF2B5EF4-FFF2-40B4-BE49-F238E27FC236}">
                <a16:creationId xmlns:a16="http://schemas.microsoft.com/office/drawing/2014/main" xmlns="" id="{B83EAA46-0D31-4E75-9408-651CBBFDA9D0}"/>
              </a:ext>
            </a:extLst>
          </p:cNvPr>
          <p:cNvSpPr txBox="1"/>
          <p:nvPr/>
        </p:nvSpPr>
        <p:spPr>
          <a:xfrm>
            <a:off x="7951357" y="3434606"/>
            <a:ext cx="255871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4"/>
                </a:solidFill>
                <a:latin typeface="思源黑体 CN Heavy" pitchFamily="34" charset="-122"/>
                <a:ea typeface="思源黑体 CN Heavy" pitchFamily="34" charset="-122"/>
              </a:rPr>
              <a:t>汇报人</a:t>
            </a:r>
            <a:r>
              <a:rPr lang="zh-CN" altLang="en-US" dirty="0" smtClean="0">
                <a:solidFill>
                  <a:srgbClr val="0070C4"/>
                </a:solidFill>
                <a:latin typeface="思源黑体 CN Heavy" pitchFamily="34" charset="-122"/>
                <a:ea typeface="思源黑体 CN Heavy" pitchFamily="34" charset="-122"/>
              </a:rPr>
              <a:t>： 部门</a:t>
            </a:r>
            <a:r>
              <a:rPr lang="zh-CN" altLang="en-US" dirty="0">
                <a:solidFill>
                  <a:srgbClr val="0070C4"/>
                </a:solidFill>
                <a:latin typeface="思源黑体 CN Heavy" pitchFamily="34" charset="-122"/>
                <a:ea typeface="思源黑体 CN Heavy" pitchFamily="34" charset="-122"/>
              </a:rPr>
              <a:t>：人事部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A06A015A-83E7-42F5-9C68-8A746E1D7B66}"/>
              </a:ext>
            </a:extLst>
          </p:cNvPr>
          <p:cNvGrpSpPr/>
          <p:nvPr/>
        </p:nvGrpSpPr>
        <p:grpSpPr>
          <a:xfrm>
            <a:off x="236054" y="2420888"/>
            <a:ext cx="1472306" cy="1398686"/>
            <a:chOff x="155564" y="4838626"/>
            <a:chExt cx="1472306" cy="1398686"/>
          </a:xfrm>
        </p:grpSpPr>
        <p:sp>
          <p:nvSpPr>
            <p:cNvPr id="23" name="菱形 22">
              <a:extLst>
                <a:ext uri="{FF2B5EF4-FFF2-40B4-BE49-F238E27FC236}">
                  <a16:creationId xmlns:a16="http://schemas.microsoft.com/office/drawing/2014/main" xmlns="" id="{52856738-642F-4225-9540-C789BCEF3957}"/>
                </a:ext>
              </a:extLst>
            </p:cNvPr>
            <p:cNvSpPr/>
            <p:nvPr/>
          </p:nvSpPr>
          <p:spPr>
            <a:xfrm>
              <a:off x="155564" y="4838626"/>
              <a:ext cx="1398686" cy="1398686"/>
            </a:xfrm>
            <a:prstGeom prst="diamond">
              <a:avLst/>
            </a:prstGeom>
            <a:solidFill>
              <a:srgbClr val="007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B5E8B19F-8404-43D2-A1DF-C1C548260E37}"/>
                </a:ext>
              </a:extLst>
            </p:cNvPr>
            <p:cNvSpPr txBox="1"/>
            <p:nvPr/>
          </p:nvSpPr>
          <p:spPr>
            <a:xfrm>
              <a:off x="398081" y="5060915"/>
              <a:ext cx="12297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</a:rPr>
                <a:t>熊猫办公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5564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9000"/>
    </mc:Choice>
    <mc:Fallback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2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sp>
        <p:nvSpPr>
          <p:cNvPr id="8" name="Line 359"/>
          <p:cNvSpPr>
            <a:spLocks noChangeShapeType="1"/>
          </p:cNvSpPr>
          <p:nvPr/>
        </p:nvSpPr>
        <p:spPr bwMode="auto">
          <a:xfrm>
            <a:off x="5313558" y="1058092"/>
            <a:ext cx="0" cy="378498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011250" y="1784350"/>
            <a:ext cx="4891322" cy="625140"/>
            <a:chOff x="2579688" y="1557338"/>
            <a:chExt cx="3841750" cy="227013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10" name="Line 360"/>
            <p:cNvSpPr>
              <a:spLocks noChangeShapeType="1"/>
            </p:cNvSpPr>
            <p:nvPr/>
          </p:nvSpPr>
          <p:spPr bwMode="auto">
            <a:xfrm>
              <a:off x="4376738" y="1557338"/>
              <a:ext cx="0" cy="2270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03912" y="2843894"/>
            <a:ext cx="1160330" cy="2189465"/>
            <a:chOff x="4175041" y="1697241"/>
            <a:chExt cx="596766" cy="569019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3" name="Line 372"/>
            <p:cNvSpPr>
              <a:spLocks noChangeShapeType="1"/>
            </p:cNvSpPr>
            <p:nvPr/>
          </p:nvSpPr>
          <p:spPr bwMode="auto">
            <a:xfrm>
              <a:off x="4175041" y="1697241"/>
              <a:ext cx="0" cy="56901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Line 378"/>
            <p:cNvSpPr>
              <a:spLocks noChangeShapeType="1"/>
            </p:cNvSpPr>
            <p:nvPr/>
          </p:nvSpPr>
          <p:spPr bwMode="auto">
            <a:xfrm>
              <a:off x="4175041" y="2059197"/>
              <a:ext cx="596766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26" name="组合 25"/>
          <p:cNvGrpSpPr/>
          <p:nvPr/>
        </p:nvGrpSpPr>
        <p:grpSpPr>
          <a:xfrm rot="-5400000">
            <a:off x="7372809" y="1588405"/>
            <a:ext cx="2525488" cy="1117602"/>
            <a:chOff x="5556250" y="1960642"/>
            <a:chExt cx="1952625" cy="309484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7" name="Line 365"/>
            <p:cNvSpPr>
              <a:spLocks noChangeShapeType="1"/>
            </p:cNvSpPr>
            <p:nvPr/>
          </p:nvSpPr>
          <p:spPr bwMode="auto">
            <a:xfrm>
              <a:off x="6609512" y="1960642"/>
              <a:ext cx="0" cy="16819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Line 374"/>
            <p:cNvSpPr>
              <a:spLocks noChangeShapeType="1"/>
            </p:cNvSpPr>
            <p:nvPr/>
          </p:nvSpPr>
          <p:spPr bwMode="auto">
            <a:xfrm>
              <a:off x="555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Line 375"/>
            <p:cNvSpPr>
              <a:spLocks noChangeShapeType="1"/>
            </p:cNvSpPr>
            <p:nvPr/>
          </p:nvSpPr>
          <p:spPr bwMode="auto">
            <a:xfrm>
              <a:off x="63311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Line 376"/>
            <p:cNvSpPr>
              <a:spLocks noChangeShapeType="1"/>
            </p:cNvSpPr>
            <p:nvPr/>
          </p:nvSpPr>
          <p:spPr bwMode="auto">
            <a:xfrm>
              <a:off x="6714493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Line 377"/>
            <p:cNvSpPr>
              <a:spLocks noChangeShapeType="1"/>
            </p:cNvSpPr>
            <p:nvPr/>
          </p:nvSpPr>
          <p:spPr bwMode="auto">
            <a:xfrm>
              <a:off x="75057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Line 375"/>
            <p:cNvSpPr>
              <a:spLocks noChangeShapeType="1"/>
            </p:cNvSpPr>
            <p:nvPr/>
          </p:nvSpPr>
          <p:spPr bwMode="auto">
            <a:xfrm>
              <a:off x="5949137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Line 376"/>
            <p:cNvSpPr>
              <a:spLocks noChangeShapeType="1"/>
            </p:cNvSpPr>
            <p:nvPr/>
          </p:nvSpPr>
          <p:spPr bwMode="auto">
            <a:xfrm>
              <a:off x="7090775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518415" y="1378534"/>
            <a:ext cx="1586861" cy="452545"/>
            <a:chOff x="3846513" y="1349376"/>
            <a:chExt cx="1062038" cy="20478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91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92" name="Rectangle 429"/>
            <p:cNvSpPr>
              <a:spLocks noChangeArrowheads="1"/>
            </p:cNvSpPr>
            <p:nvPr/>
          </p:nvSpPr>
          <p:spPr bwMode="auto">
            <a:xfrm>
              <a:off x="4099006" y="1395867"/>
              <a:ext cx="701037" cy="12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497654" y="1896335"/>
            <a:ext cx="1586861" cy="452545"/>
            <a:chOff x="3849688" y="1784351"/>
            <a:chExt cx="1062038" cy="20478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94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95" name="Rectangle 430"/>
            <p:cNvSpPr>
              <a:spLocks noChangeArrowheads="1"/>
            </p:cNvSpPr>
            <p:nvPr/>
          </p:nvSpPr>
          <p:spPr bwMode="auto">
            <a:xfrm>
              <a:off x="3979374" y="1822221"/>
              <a:ext cx="810587" cy="12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493097" y="2423080"/>
            <a:ext cx="1586861" cy="452545"/>
            <a:chOff x="5891213" y="1784351"/>
            <a:chExt cx="1062038" cy="20478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97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98" name="Rectangle 431"/>
            <p:cNvSpPr>
              <a:spLocks noChangeArrowheads="1"/>
            </p:cNvSpPr>
            <p:nvPr/>
          </p:nvSpPr>
          <p:spPr bwMode="auto">
            <a:xfrm>
              <a:off x="6132514" y="1822222"/>
              <a:ext cx="645268" cy="12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2189838" y="1842515"/>
            <a:ext cx="1584488" cy="452545"/>
            <a:chOff x="2049463" y="1784351"/>
            <a:chExt cx="1060450" cy="20478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100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01" name="Rectangle 432"/>
            <p:cNvSpPr>
              <a:spLocks noChangeArrowheads="1"/>
            </p:cNvSpPr>
            <p:nvPr/>
          </p:nvSpPr>
          <p:spPr bwMode="auto">
            <a:xfrm>
              <a:off x="2290763" y="1827970"/>
              <a:ext cx="616744" cy="12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 rot="-5400000">
            <a:off x="9976200" y="-33148"/>
            <a:ext cx="415551" cy="1900280"/>
            <a:chOff x="7588598" y="2914605"/>
            <a:chExt cx="415551" cy="1900280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121" name="Rectangle 328"/>
            <p:cNvSpPr>
              <a:spLocks noChangeArrowheads="1"/>
            </p:cNvSpPr>
            <p:nvPr/>
          </p:nvSpPr>
          <p:spPr bwMode="auto">
            <a:xfrm>
              <a:off x="7588598" y="2914605"/>
              <a:ext cx="415551" cy="1900280"/>
            </a:xfrm>
            <a:prstGeom prst="rect">
              <a:avLst/>
            </a:prstGeom>
            <a:solidFill>
              <a:srgbClr val="03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22" name="Rectangle 439"/>
            <p:cNvSpPr>
              <a:spLocks noChangeArrowheads="1"/>
            </p:cNvSpPr>
            <p:nvPr/>
          </p:nvSpPr>
          <p:spPr bwMode="auto">
            <a:xfrm>
              <a:off x="7665730" y="3013944"/>
              <a:ext cx="276999" cy="180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518415" y="714003"/>
            <a:ext cx="1586861" cy="456052"/>
            <a:chOff x="3846513" y="915988"/>
            <a:chExt cx="1062038" cy="206375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133" name="Rectangle 318"/>
            <p:cNvSpPr>
              <a:spLocks noChangeArrowheads="1"/>
            </p:cNvSpPr>
            <p:nvPr/>
          </p:nvSpPr>
          <p:spPr bwMode="auto">
            <a:xfrm>
              <a:off x="3846513" y="915988"/>
              <a:ext cx="1062038" cy="206375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34" name="Rectangle 429"/>
            <p:cNvSpPr>
              <a:spLocks noChangeArrowheads="1"/>
            </p:cNvSpPr>
            <p:nvPr/>
          </p:nvSpPr>
          <p:spPr bwMode="auto">
            <a:xfrm>
              <a:off x="4028582" y="957524"/>
              <a:ext cx="703465" cy="12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677665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02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03" name="Rectangle 465"/>
            <p:cNvSpPr>
              <a:spLocks noChangeArrowheads="1"/>
            </p:cNvSpPr>
            <p:nvPr/>
          </p:nvSpPr>
          <p:spPr bwMode="auto">
            <a:xfrm>
              <a:off x="2498439" y="3780879"/>
              <a:ext cx="116117" cy="548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6497654" y="3836408"/>
            <a:ext cx="3514574" cy="915930"/>
            <a:chOff x="3849688" y="1784351"/>
            <a:chExt cx="2352198" cy="414481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43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2352198" cy="414481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44" name="Rectangle 430"/>
            <p:cNvSpPr>
              <a:spLocks noChangeArrowheads="1"/>
            </p:cNvSpPr>
            <p:nvPr/>
          </p:nvSpPr>
          <p:spPr bwMode="auto">
            <a:xfrm>
              <a:off x="3979374" y="1856705"/>
              <a:ext cx="2209396" cy="12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39665" y="5033359"/>
            <a:ext cx="9568133" cy="267850"/>
            <a:chOff x="839665" y="5013177"/>
            <a:chExt cx="9568133" cy="267850"/>
          </a:xfrm>
        </p:grpSpPr>
        <p:sp>
          <p:nvSpPr>
            <p:cNvPr id="34" name="Line 380"/>
            <p:cNvSpPr>
              <a:spLocks noChangeShapeType="1"/>
            </p:cNvSpPr>
            <p:nvPr/>
          </p:nvSpPr>
          <p:spPr bwMode="auto">
            <a:xfrm>
              <a:off x="839665" y="5026902"/>
              <a:ext cx="956813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Line 399"/>
            <p:cNvSpPr>
              <a:spLocks noChangeShapeType="1"/>
            </p:cNvSpPr>
            <p:nvPr/>
          </p:nvSpPr>
          <p:spPr bwMode="auto">
            <a:xfrm>
              <a:off x="4790456" y="5030111"/>
              <a:ext cx="0" cy="23821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Line 402"/>
            <p:cNvSpPr>
              <a:spLocks noChangeShapeType="1"/>
            </p:cNvSpPr>
            <p:nvPr/>
          </p:nvSpPr>
          <p:spPr bwMode="auto">
            <a:xfrm>
              <a:off x="4227513" y="5030111"/>
              <a:ext cx="0" cy="23821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Line 403"/>
            <p:cNvSpPr>
              <a:spLocks noChangeShapeType="1"/>
            </p:cNvSpPr>
            <p:nvPr/>
          </p:nvSpPr>
          <p:spPr bwMode="auto">
            <a:xfrm>
              <a:off x="5315462" y="5013177"/>
              <a:ext cx="0" cy="26785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Line 411"/>
            <p:cNvSpPr>
              <a:spLocks noChangeShapeType="1"/>
            </p:cNvSpPr>
            <p:nvPr/>
          </p:nvSpPr>
          <p:spPr bwMode="auto">
            <a:xfrm>
              <a:off x="5911397" y="5035936"/>
              <a:ext cx="0" cy="23821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Line 413"/>
            <p:cNvSpPr>
              <a:spLocks noChangeShapeType="1"/>
            </p:cNvSpPr>
            <p:nvPr/>
          </p:nvSpPr>
          <p:spPr bwMode="auto">
            <a:xfrm>
              <a:off x="6472021" y="5035936"/>
              <a:ext cx="0" cy="23821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Line 423"/>
            <p:cNvSpPr>
              <a:spLocks noChangeShapeType="1"/>
            </p:cNvSpPr>
            <p:nvPr/>
          </p:nvSpPr>
          <p:spPr bwMode="auto">
            <a:xfrm>
              <a:off x="7034976" y="5035936"/>
              <a:ext cx="0" cy="23821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Line 424"/>
            <p:cNvSpPr>
              <a:spLocks noChangeShapeType="1"/>
            </p:cNvSpPr>
            <p:nvPr/>
          </p:nvSpPr>
          <p:spPr bwMode="auto">
            <a:xfrm>
              <a:off x="7589159" y="5038725"/>
              <a:ext cx="0" cy="240506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Line 402"/>
            <p:cNvSpPr>
              <a:spLocks noChangeShapeType="1"/>
            </p:cNvSpPr>
            <p:nvPr/>
          </p:nvSpPr>
          <p:spPr bwMode="auto">
            <a:xfrm>
              <a:off x="1423865" y="5030111"/>
              <a:ext cx="0" cy="23821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Line 402"/>
            <p:cNvSpPr>
              <a:spLocks noChangeShapeType="1"/>
            </p:cNvSpPr>
            <p:nvPr/>
          </p:nvSpPr>
          <p:spPr bwMode="auto">
            <a:xfrm>
              <a:off x="839665" y="5030111"/>
              <a:ext cx="0" cy="23821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Line 402"/>
            <p:cNvSpPr>
              <a:spLocks noChangeShapeType="1"/>
            </p:cNvSpPr>
            <p:nvPr/>
          </p:nvSpPr>
          <p:spPr bwMode="auto">
            <a:xfrm>
              <a:off x="1995365" y="5030111"/>
              <a:ext cx="0" cy="23821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Line 402"/>
            <p:cNvSpPr>
              <a:spLocks noChangeShapeType="1"/>
            </p:cNvSpPr>
            <p:nvPr/>
          </p:nvSpPr>
          <p:spPr bwMode="auto">
            <a:xfrm>
              <a:off x="2550380" y="5030111"/>
              <a:ext cx="0" cy="23821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Line 402"/>
            <p:cNvSpPr>
              <a:spLocks noChangeShapeType="1"/>
            </p:cNvSpPr>
            <p:nvPr/>
          </p:nvSpPr>
          <p:spPr bwMode="auto">
            <a:xfrm>
              <a:off x="3102830" y="5030111"/>
              <a:ext cx="0" cy="23821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Line 402"/>
            <p:cNvSpPr>
              <a:spLocks noChangeShapeType="1"/>
            </p:cNvSpPr>
            <p:nvPr/>
          </p:nvSpPr>
          <p:spPr bwMode="auto">
            <a:xfrm>
              <a:off x="3667980" y="5030111"/>
              <a:ext cx="0" cy="23821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Line 424"/>
            <p:cNvSpPr>
              <a:spLocks noChangeShapeType="1"/>
            </p:cNvSpPr>
            <p:nvPr/>
          </p:nvSpPr>
          <p:spPr bwMode="auto">
            <a:xfrm>
              <a:off x="8168279" y="5038725"/>
              <a:ext cx="0" cy="240506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Line 424"/>
            <p:cNvSpPr>
              <a:spLocks noChangeShapeType="1"/>
            </p:cNvSpPr>
            <p:nvPr/>
          </p:nvSpPr>
          <p:spPr bwMode="auto">
            <a:xfrm>
              <a:off x="8716158" y="5038725"/>
              <a:ext cx="0" cy="240506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Line 424"/>
            <p:cNvSpPr>
              <a:spLocks noChangeShapeType="1"/>
            </p:cNvSpPr>
            <p:nvPr/>
          </p:nvSpPr>
          <p:spPr bwMode="auto">
            <a:xfrm>
              <a:off x="9287658" y="5038725"/>
              <a:ext cx="0" cy="240506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Line 424"/>
            <p:cNvSpPr>
              <a:spLocks noChangeShapeType="1"/>
            </p:cNvSpPr>
            <p:nvPr/>
          </p:nvSpPr>
          <p:spPr bwMode="auto">
            <a:xfrm>
              <a:off x="9836298" y="5038725"/>
              <a:ext cx="0" cy="240506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Line 424"/>
            <p:cNvSpPr>
              <a:spLocks noChangeShapeType="1"/>
            </p:cNvSpPr>
            <p:nvPr/>
          </p:nvSpPr>
          <p:spPr bwMode="auto">
            <a:xfrm>
              <a:off x="10407798" y="5038725"/>
              <a:ext cx="0" cy="240506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204" name="组合 203"/>
          <p:cNvGrpSpPr/>
          <p:nvPr/>
        </p:nvGrpSpPr>
        <p:grpSpPr>
          <a:xfrm rot="-5400000">
            <a:off x="9976200" y="461716"/>
            <a:ext cx="415551" cy="1900280"/>
            <a:chOff x="7588598" y="2914605"/>
            <a:chExt cx="415551" cy="1900280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05" name="Rectangle 328"/>
            <p:cNvSpPr>
              <a:spLocks noChangeArrowheads="1"/>
            </p:cNvSpPr>
            <p:nvPr/>
          </p:nvSpPr>
          <p:spPr bwMode="auto">
            <a:xfrm>
              <a:off x="7588598" y="2914605"/>
              <a:ext cx="415551" cy="1900280"/>
            </a:xfrm>
            <a:prstGeom prst="rect">
              <a:avLst/>
            </a:prstGeom>
            <a:solidFill>
              <a:srgbClr val="03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06" name="Rectangle 439"/>
            <p:cNvSpPr>
              <a:spLocks noChangeArrowheads="1"/>
            </p:cNvSpPr>
            <p:nvPr/>
          </p:nvSpPr>
          <p:spPr bwMode="auto">
            <a:xfrm>
              <a:off x="7665730" y="3013944"/>
              <a:ext cx="276999" cy="180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07" name="组合 206"/>
          <p:cNvGrpSpPr/>
          <p:nvPr/>
        </p:nvGrpSpPr>
        <p:grpSpPr>
          <a:xfrm rot="-5400000">
            <a:off x="9976201" y="956580"/>
            <a:ext cx="415551" cy="1900280"/>
            <a:chOff x="7588598" y="2914605"/>
            <a:chExt cx="415551" cy="1900280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08" name="Rectangle 328"/>
            <p:cNvSpPr>
              <a:spLocks noChangeArrowheads="1"/>
            </p:cNvSpPr>
            <p:nvPr/>
          </p:nvSpPr>
          <p:spPr bwMode="auto">
            <a:xfrm>
              <a:off x="7588598" y="2914605"/>
              <a:ext cx="415551" cy="1900280"/>
            </a:xfrm>
            <a:prstGeom prst="rect">
              <a:avLst/>
            </a:prstGeom>
            <a:solidFill>
              <a:srgbClr val="03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09" name="Rectangle 439"/>
            <p:cNvSpPr>
              <a:spLocks noChangeArrowheads="1"/>
            </p:cNvSpPr>
            <p:nvPr/>
          </p:nvSpPr>
          <p:spPr bwMode="auto">
            <a:xfrm>
              <a:off x="7665730" y="3013944"/>
              <a:ext cx="276999" cy="180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10" name="组合 209"/>
          <p:cNvGrpSpPr/>
          <p:nvPr/>
        </p:nvGrpSpPr>
        <p:grpSpPr>
          <a:xfrm rot="-5400000">
            <a:off x="9976202" y="1451444"/>
            <a:ext cx="415551" cy="1900280"/>
            <a:chOff x="7588598" y="2914605"/>
            <a:chExt cx="415551" cy="1900280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11" name="Rectangle 328"/>
            <p:cNvSpPr>
              <a:spLocks noChangeArrowheads="1"/>
            </p:cNvSpPr>
            <p:nvPr/>
          </p:nvSpPr>
          <p:spPr bwMode="auto">
            <a:xfrm>
              <a:off x="7588598" y="2914605"/>
              <a:ext cx="415551" cy="1900280"/>
            </a:xfrm>
            <a:prstGeom prst="rect">
              <a:avLst/>
            </a:prstGeom>
            <a:solidFill>
              <a:srgbClr val="03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12" name="Rectangle 439"/>
            <p:cNvSpPr>
              <a:spLocks noChangeArrowheads="1"/>
            </p:cNvSpPr>
            <p:nvPr/>
          </p:nvSpPr>
          <p:spPr bwMode="auto">
            <a:xfrm>
              <a:off x="7665730" y="3013944"/>
              <a:ext cx="276999" cy="180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13" name="组合 212"/>
          <p:cNvGrpSpPr/>
          <p:nvPr/>
        </p:nvGrpSpPr>
        <p:grpSpPr>
          <a:xfrm rot="-5400000">
            <a:off x="9976203" y="1946308"/>
            <a:ext cx="415551" cy="1900280"/>
            <a:chOff x="7588598" y="2914605"/>
            <a:chExt cx="415551" cy="1900280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14" name="Rectangle 328"/>
            <p:cNvSpPr>
              <a:spLocks noChangeArrowheads="1"/>
            </p:cNvSpPr>
            <p:nvPr/>
          </p:nvSpPr>
          <p:spPr bwMode="auto">
            <a:xfrm>
              <a:off x="7588598" y="2914605"/>
              <a:ext cx="415551" cy="1900280"/>
            </a:xfrm>
            <a:prstGeom prst="rect">
              <a:avLst/>
            </a:prstGeom>
            <a:solidFill>
              <a:srgbClr val="03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15" name="Rectangle 439"/>
            <p:cNvSpPr>
              <a:spLocks noChangeArrowheads="1"/>
            </p:cNvSpPr>
            <p:nvPr/>
          </p:nvSpPr>
          <p:spPr bwMode="auto">
            <a:xfrm>
              <a:off x="7665730" y="3013944"/>
              <a:ext cx="276999" cy="180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16" name="组合 215"/>
          <p:cNvGrpSpPr/>
          <p:nvPr/>
        </p:nvGrpSpPr>
        <p:grpSpPr>
          <a:xfrm rot="-5400000">
            <a:off x="9976204" y="2441172"/>
            <a:ext cx="415551" cy="1900280"/>
            <a:chOff x="7588598" y="2914605"/>
            <a:chExt cx="415551" cy="1900280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17" name="Rectangle 328"/>
            <p:cNvSpPr>
              <a:spLocks noChangeArrowheads="1"/>
            </p:cNvSpPr>
            <p:nvPr/>
          </p:nvSpPr>
          <p:spPr bwMode="auto">
            <a:xfrm>
              <a:off x="7588598" y="2914605"/>
              <a:ext cx="415551" cy="1900280"/>
            </a:xfrm>
            <a:prstGeom prst="rect">
              <a:avLst/>
            </a:prstGeom>
            <a:solidFill>
              <a:srgbClr val="03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18" name="Rectangle 439"/>
            <p:cNvSpPr>
              <a:spLocks noChangeArrowheads="1"/>
            </p:cNvSpPr>
            <p:nvPr/>
          </p:nvSpPr>
          <p:spPr bwMode="auto">
            <a:xfrm>
              <a:off x="7665730" y="3013944"/>
              <a:ext cx="276999" cy="180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10234596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21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22" name="Rectangle 465"/>
            <p:cNvSpPr>
              <a:spLocks noChangeArrowheads="1"/>
            </p:cNvSpPr>
            <p:nvPr/>
          </p:nvSpPr>
          <p:spPr bwMode="auto">
            <a:xfrm>
              <a:off x="2498438" y="3780879"/>
              <a:ext cx="116117" cy="748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9672417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24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45" name="Rectangle 465"/>
            <p:cNvSpPr>
              <a:spLocks noChangeArrowheads="1"/>
            </p:cNvSpPr>
            <p:nvPr/>
          </p:nvSpPr>
          <p:spPr bwMode="auto">
            <a:xfrm>
              <a:off x="2498439" y="3780879"/>
              <a:ext cx="116117" cy="548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9110245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4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48" name="Rectangle 465"/>
            <p:cNvSpPr>
              <a:spLocks noChangeArrowheads="1"/>
            </p:cNvSpPr>
            <p:nvPr/>
          </p:nvSpPr>
          <p:spPr bwMode="auto">
            <a:xfrm>
              <a:off x="2498438" y="3780879"/>
              <a:ext cx="116117" cy="7664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8548073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50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51" name="Rectangle 465"/>
            <p:cNvSpPr>
              <a:spLocks noChangeArrowheads="1"/>
            </p:cNvSpPr>
            <p:nvPr/>
          </p:nvSpPr>
          <p:spPr bwMode="auto">
            <a:xfrm>
              <a:off x="2498438" y="3780879"/>
              <a:ext cx="116117" cy="7664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7985901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53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54" name="Rectangle 465"/>
            <p:cNvSpPr>
              <a:spLocks noChangeArrowheads="1"/>
            </p:cNvSpPr>
            <p:nvPr/>
          </p:nvSpPr>
          <p:spPr bwMode="auto">
            <a:xfrm>
              <a:off x="2498438" y="3780879"/>
              <a:ext cx="116117" cy="7664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7423729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60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61" name="Rectangle 465"/>
            <p:cNvSpPr>
              <a:spLocks noChangeArrowheads="1"/>
            </p:cNvSpPr>
            <p:nvPr/>
          </p:nvSpPr>
          <p:spPr bwMode="auto">
            <a:xfrm>
              <a:off x="2498438" y="3780879"/>
              <a:ext cx="116117" cy="7664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6861557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63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64" name="Rectangle 465"/>
            <p:cNvSpPr>
              <a:spLocks noChangeArrowheads="1"/>
            </p:cNvSpPr>
            <p:nvPr/>
          </p:nvSpPr>
          <p:spPr bwMode="auto">
            <a:xfrm>
              <a:off x="2498438" y="3780879"/>
              <a:ext cx="116117" cy="7664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6299385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66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67" name="Rectangle 465"/>
            <p:cNvSpPr>
              <a:spLocks noChangeArrowheads="1"/>
            </p:cNvSpPr>
            <p:nvPr/>
          </p:nvSpPr>
          <p:spPr bwMode="auto">
            <a:xfrm>
              <a:off x="2498438" y="3780879"/>
              <a:ext cx="116117" cy="8228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5737213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69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70" name="Rectangle 465"/>
            <p:cNvSpPr>
              <a:spLocks noChangeArrowheads="1"/>
            </p:cNvSpPr>
            <p:nvPr/>
          </p:nvSpPr>
          <p:spPr bwMode="auto">
            <a:xfrm>
              <a:off x="2498439" y="3780879"/>
              <a:ext cx="116117" cy="548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5175041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72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73" name="Rectangle 465"/>
            <p:cNvSpPr>
              <a:spLocks noChangeArrowheads="1"/>
            </p:cNvSpPr>
            <p:nvPr/>
          </p:nvSpPr>
          <p:spPr bwMode="auto">
            <a:xfrm>
              <a:off x="2498438" y="3780879"/>
              <a:ext cx="116117" cy="7664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4612869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75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76" name="Rectangle 465"/>
            <p:cNvSpPr>
              <a:spLocks noChangeArrowheads="1"/>
            </p:cNvSpPr>
            <p:nvPr/>
          </p:nvSpPr>
          <p:spPr bwMode="auto">
            <a:xfrm>
              <a:off x="2498438" y="3780879"/>
              <a:ext cx="116117" cy="7597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4050697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82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83" name="Rectangle 465"/>
            <p:cNvSpPr>
              <a:spLocks noChangeArrowheads="1"/>
            </p:cNvSpPr>
            <p:nvPr/>
          </p:nvSpPr>
          <p:spPr bwMode="auto">
            <a:xfrm>
              <a:off x="2498439" y="3780879"/>
              <a:ext cx="116117" cy="548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3488525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85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86" name="Rectangle 465"/>
            <p:cNvSpPr>
              <a:spLocks noChangeArrowheads="1"/>
            </p:cNvSpPr>
            <p:nvPr/>
          </p:nvSpPr>
          <p:spPr bwMode="auto">
            <a:xfrm>
              <a:off x="2498438" y="3780879"/>
              <a:ext cx="116117" cy="548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2926353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88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89" name="Rectangle 465"/>
            <p:cNvSpPr>
              <a:spLocks noChangeArrowheads="1"/>
            </p:cNvSpPr>
            <p:nvPr/>
          </p:nvSpPr>
          <p:spPr bwMode="auto">
            <a:xfrm>
              <a:off x="2498439" y="3780879"/>
              <a:ext cx="116117" cy="7597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2364181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91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92" name="Rectangle 465"/>
            <p:cNvSpPr>
              <a:spLocks noChangeArrowheads="1"/>
            </p:cNvSpPr>
            <p:nvPr/>
          </p:nvSpPr>
          <p:spPr bwMode="auto">
            <a:xfrm>
              <a:off x="2498438" y="3780879"/>
              <a:ext cx="116117" cy="7597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1802009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94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95" name="Rectangle 465"/>
            <p:cNvSpPr>
              <a:spLocks noChangeArrowheads="1"/>
            </p:cNvSpPr>
            <p:nvPr/>
          </p:nvSpPr>
          <p:spPr bwMode="auto">
            <a:xfrm>
              <a:off x="2498439" y="3780879"/>
              <a:ext cx="116117" cy="548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  <p:grpSp>
        <p:nvGrpSpPr>
          <p:cNvPr id="296" name="组合 295"/>
          <p:cNvGrpSpPr/>
          <p:nvPr/>
        </p:nvGrpSpPr>
        <p:grpSpPr>
          <a:xfrm>
            <a:off x="1239837" y="5247497"/>
            <a:ext cx="324000" cy="1322443"/>
            <a:chOff x="2466975" y="3695701"/>
            <a:chExt cx="174625" cy="908050"/>
          </a:xfrm>
          <a:solidFill>
            <a:srgbClr val="03B0EB"/>
          </a:solidFill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9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98" name="Rectangle 465"/>
            <p:cNvSpPr>
              <a:spLocks noChangeArrowheads="1"/>
            </p:cNvSpPr>
            <p:nvPr/>
          </p:nvSpPr>
          <p:spPr bwMode="auto">
            <a:xfrm>
              <a:off x="2498441" y="3780879"/>
              <a:ext cx="116117" cy="548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sp>
        <p:nvSpPr>
          <p:cNvPr id="8" name="íSḷîḍê">
            <a:extLst>
              <a:ext uri="{FF2B5EF4-FFF2-40B4-BE49-F238E27FC236}">
                <a16:creationId xmlns:a16="http://schemas.microsoft.com/office/drawing/2014/main" xmlns="" id="{13833074-400A-4735-AA0C-DDFBA1569145}"/>
              </a:ext>
            </a:extLst>
          </p:cNvPr>
          <p:cNvSpPr/>
          <p:nvPr/>
        </p:nvSpPr>
        <p:spPr bwMode="auto">
          <a:xfrm>
            <a:off x="2190902" y="2996722"/>
            <a:ext cx="1187986" cy="659992"/>
          </a:xfrm>
          <a:custGeom>
            <a:avLst/>
            <a:gdLst>
              <a:gd name="T0" fmla="*/ 468 w 485"/>
              <a:gd name="T1" fmla="*/ 118 h 269"/>
              <a:gd name="T2" fmla="*/ 468 w 485"/>
              <a:gd name="T3" fmla="*/ 152 h 269"/>
              <a:gd name="T4" fmla="*/ 272 w 485"/>
              <a:gd name="T5" fmla="*/ 260 h 269"/>
              <a:gd name="T6" fmla="*/ 213 w 485"/>
              <a:gd name="T7" fmla="*/ 260 h 269"/>
              <a:gd name="T8" fmla="*/ 17 w 485"/>
              <a:gd name="T9" fmla="*/ 152 h 269"/>
              <a:gd name="T10" fmla="*/ 17 w 485"/>
              <a:gd name="T11" fmla="*/ 118 h 269"/>
              <a:gd name="T12" fmla="*/ 213 w 485"/>
              <a:gd name="T13" fmla="*/ 9 h 269"/>
              <a:gd name="T14" fmla="*/ 272 w 485"/>
              <a:gd name="T15" fmla="*/ 9 h 269"/>
              <a:gd name="T16" fmla="*/ 468 w 485"/>
              <a:gd name="T17" fmla="*/ 11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5" h="269">
                <a:moveTo>
                  <a:pt x="468" y="118"/>
                </a:moveTo>
                <a:cubicBezTo>
                  <a:pt x="485" y="128"/>
                  <a:pt x="485" y="142"/>
                  <a:pt x="468" y="152"/>
                </a:cubicBezTo>
                <a:cubicBezTo>
                  <a:pt x="272" y="260"/>
                  <a:pt x="272" y="260"/>
                  <a:pt x="272" y="260"/>
                </a:cubicBezTo>
                <a:cubicBezTo>
                  <a:pt x="256" y="269"/>
                  <a:pt x="229" y="269"/>
                  <a:pt x="213" y="260"/>
                </a:cubicBezTo>
                <a:cubicBezTo>
                  <a:pt x="17" y="152"/>
                  <a:pt x="17" y="152"/>
                  <a:pt x="17" y="152"/>
                </a:cubicBezTo>
                <a:cubicBezTo>
                  <a:pt x="0" y="142"/>
                  <a:pt x="0" y="128"/>
                  <a:pt x="17" y="118"/>
                </a:cubicBezTo>
                <a:cubicBezTo>
                  <a:pt x="213" y="9"/>
                  <a:pt x="213" y="9"/>
                  <a:pt x="213" y="9"/>
                </a:cubicBezTo>
                <a:cubicBezTo>
                  <a:pt x="229" y="0"/>
                  <a:pt x="256" y="0"/>
                  <a:pt x="272" y="9"/>
                </a:cubicBezTo>
                <a:lnTo>
                  <a:pt x="468" y="118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îšḻíḍè">
            <a:extLst>
              <a:ext uri="{FF2B5EF4-FFF2-40B4-BE49-F238E27FC236}">
                <a16:creationId xmlns:a16="http://schemas.microsoft.com/office/drawing/2014/main" xmlns="" id="{5D12C129-6E6C-4C9D-9643-F258D52C1CE7}"/>
              </a:ext>
            </a:extLst>
          </p:cNvPr>
          <p:cNvSpPr/>
          <p:nvPr/>
        </p:nvSpPr>
        <p:spPr bwMode="auto">
          <a:xfrm>
            <a:off x="2200831" y="3327886"/>
            <a:ext cx="1168127" cy="414686"/>
          </a:xfrm>
          <a:custGeom>
            <a:avLst/>
            <a:gdLst>
              <a:gd name="T0" fmla="*/ 477 w 477"/>
              <a:gd name="T1" fmla="*/ 0 h 169"/>
              <a:gd name="T2" fmla="*/ 464 w 477"/>
              <a:gd name="T3" fmla="*/ 17 h 169"/>
              <a:gd name="T4" fmla="*/ 268 w 477"/>
              <a:gd name="T5" fmla="*/ 125 h 169"/>
              <a:gd name="T6" fmla="*/ 209 w 477"/>
              <a:gd name="T7" fmla="*/ 125 h 169"/>
              <a:gd name="T8" fmla="*/ 13 w 477"/>
              <a:gd name="T9" fmla="*/ 17 h 169"/>
              <a:gd name="T10" fmla="*/ 0 w 477"/>
              <a:gd name="T11" fmla="*/ 0 h 169"/>
              <a:gd name="T12" fmla="*/ 0 w 477"/>
              <a:gd name="T13" fmla="*/ 34 h 169"/>
              <a:gd name="T14" fmla="*/ 13 w 477"/>
              <a:gd name="T15" fmla="*/ 51 h 169"/>
              <a:gd name="T16" fmla="*/ 209 w 477"/>
              <a:gd name="T17" fmla="*/ 159 h 169"/>
              <a:gd name="T18" fmla="*/ 268 w 477"/>
              <a:gd name="T19" fmla="*/ 159 h 169"/>
              <a:gd name="T20" fmla="*/ 464 w 477"/>
              <a:gd name="T21" fmla="*/ 51 h 169"/>
              <a:gd name="T22" fmla="*/ 477 w 477"/>
              <a:gd name="T23" fmla="*/ 34 h 169"/>
              <a:gd name="T24" fmla="*/ 477 w 477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169">
                <a:moveTo>
                  <a:pt x="477" y="0"/>
                </a:moveTo>
                <a:cubicBezTo>
                  <a:pt x="477" y="6"/>
                  <a:pt x="472" y="12"/>
                  <a:pt x="464" y="17"/>
                </a:cubicBezTo>
                <a:cubicBezTo>
                  <a:pt x="268" y="125"/>
                  <a:pt x="268" y="125"/>
                  <a:pt x="268" y="125"/>
                </a:cubicBezTo>
                <a:cubicBezTo>
                  <a:pt x="252" y="135"/>
                  <a:pt x="225" y="135"/>
                  <a:pt x="209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4" y="12"/>
                  <a:pt x="0" y="6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4" y="46"/>
                  <a:pt x="13" y="51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25" y="169"/>
                  <a:pt x="252" y="169"/>
                  <a:pt x="268" y="159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72" y="46"/>
                  <a:pt x="477" y="40"/>
                  <a:pt x="477" y="34"/>
                </a:cubicBezTo>
                <a:lnTo>
                  <a:pt x="477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îsḷidé">
            <a:extLst>
              <a:ext uri="{FF2B5EF4-FFF2-40B4-BE49-F238E27FC236}">
                <a16:creationId xmlns:a16="http://schemas.microsoft.com/office/drawing/2014/main" xmlns="" id="{94155B0A-438B-41CC-9CBC-BB386880BADB}"/>
              </a:ext>
            </a:extLst>
          </p:cNvPr>
          <p:cNvSpPr/>
          <p:nvPr/>
        </p:nvSpPr>
        <p:spPr bwMode="auto">
          <a:xfrm>
            <a:off x="2200831" y="3449371"/>
            <a:ext cx="1168127" cy="414686"/>
          </a:xfrm>
          <a:custGeom>
            <a:avLst/>
            <a:gdLst>
              <a:gd name="T0" fmla="*/ 477 w 477"/>
              <a:gd name="T1" fmla="*/ 0 h 169"/>
              <a:gd name="T2" fmla="*/ 464 w 477"/>
              <a:gd name="T3" fmla="*/ 17 h 169"/>
              <a:gd name="T4" fmla="*/ 268 w 477"/>
              <a:gd name="T5" fmla="*/ 125 h 169"/>
              <a:gd name="T6" fmla="*/ 209 w 477"/>
              <a:gd name="T7" fmla="*/ 125 h 169"/>
              <a:gd name="T8" fmla="*/ 13 w 477"/>
              <a:gd name="T9" fmla="*/ 17 h 169"/>
              <a:gd name="T10" fmla="*/ 0 w 477"/>
              <a:gd name="T11" fmla="*/ 0 h 169"/>
              <a:gd name="T12" fmla="*/ 0 w 477"/>
              <a:gd name="T13" fmla="*/ 34 h 169"/>
              <a:gd name="T14" fmla="*/ 13 w 477"/>
              <a:gd name="T15" fmla="*/ 51 h 169"/>
              <a:gd name="T16" fmla="*/ 209 w 477"/>
              <a:gd name="T17" fmla="*/ 159 h 169"/>
              <a:gd name="T18" fmla="*/ 268 w 477"/>
              <a:gd name="T19" fmla="*/ 159 h 169"/>
              <a:gd name="T20" fmla="*/ 464 w 477"/>
              <a:gd name="T21" fmla="*/ 51 h 169"/>
              <a:gd name="T22" fmla="*/ 477 w 477"/>
              <a:gd name="T23" fmla="*/ 34 h 169"/>
              <a:gd name="T24" fmla="*/ 477 w 477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169">
                <a:moveTo>
                  <a:pt x="477" y="0"/>
                </a:moveTo>
                <a:cubicBezTo>
                  <a:pt x="477" y="6"/>
                  <a:pt x="472" y="12"/>
                  <a:pt x="464" y="17"/>
                </a:cubicBezTo>
                <a:cubicBezTo>
                  <a:pt x="268" y="125"/>
                  <a:pt x="268" y="125"/>
                  <a:pt x="268" y="125"/>
                </a:cubicBezTo>
                <a:cubicBezTo>
                  <a:pt x="252" y="135"/>
                  <a:pt x="225" y="135"/>
                  <a:pt x="209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4" y="12"/>
                  <a:pt x="0" y="6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4" y="46"/>
                  <a:pt x="13" y="51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25" y="169"/>
                  <a:pt x="252" y="169"/>
                  <a:pt x="268" y="159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72" y="46"/>
                  <a:pt x="477" y="40"/>
                  <a:pt x="477" y="34"/>
                </a:cubicBezTo>
                <a:lnTo>
                  <a:pt x="4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îş1ídé">
            <a:extLst>
              <a:ext uri="{FF2B5EF4-FFF2-40B4-BE49-F238E27FC236}">
                <a16:creationId xmlns:a16="http://schemas.microsoft.com/office/drawing/2014/main" xmlns="" id="{612196A7-4745-4B36-AC9C-E295CB03E2CB}"/>
              </a:ext>
            </a:extLst>
          </p:cNvPr>
          <p:cNvSpPr/>
          <p:nvPr/>
        </p:nvSpPr>
        <p:spPr bwMode="auto">
          <a:xfrm>
            <a:off x="4168185" y="2996724"/>
            <a:ext cx="1187986" cy="659992"/>
          </a:xfrm>
          <a:custGeom>
            <a:avLst/>
            <a:gdLst>
              <a:gd name="T0" fmla="*/ 468 w 485"/>
              <a:gd name="T1" fmla="*/ 118 h 269"/>
              <a:gd name="T2" fmla="*/ 468 w 485"/>
              <a:gd name="T3" fmla="*/ 152 h 269"/>
              <a:gd name="T4" fmla="*/ 272 w 485"/>
              <a:gd name="T5" fmla="*/ 260 h 269"/>
              <a:gd name="T6" fmla="*/ 213 w 485"/>
              <a:gd name="T7" fmla="*/ 260 h 269"/>
              <a:gd name="T8" fmla="*/ 17 w 485"/>
              <a:gd name="T9" fmla="*/ 152 h 269"/>
              <a:gd name="T10" fmla="*/ 17 w 485"/>
              <a:gd name="T11" fmla="*/ 118 h 269"/>
              <a:gd name="T12" fmla="*/ 213 w 485"/>
              <a:gd name="T13" fmla="*/ 9 h 269"/>
              <a:gd name="T14" fmla="*/ 272 w 485"/>
              <a:gd name="T15" fmla="*/ 9 h 269"/>
              <a:gd name="T16" fmla="*/ 468 w 485"/>
              <a:gd name="T17" fmla="*/ 11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5" h="269">
                <a:moveTo>
                  <a:pt x="468" y="118"/>
                </a:moveTo>
                <a:cubicBezTo>
                  <a:pt x="485" y="128"/>
                  <a:pt x="485" y="142"/>
                  <a:pt x="468" y="152"/>
                </a:cubicBezTo>
                <a:cubicBezTo>
                  <a:pt x="272" y="260"/>
                  <a:pt x="272" y="260"/>
                  <a:pt x="272" y="260"/>
                </a:cubicBezTo>
                <a:cubicBezTo>
                  <a:pt x="256" y="269"/>
                  <a:pt x="229" y="269"/>
                  <a:pt x="213" y="260"/>
                </a:cubicBezTo>
                <a:cubicBezTo>
                  <a:pt x="17" y="152"/>
                  <a:pt x="17" y="152"/>
                  <a:pt x="17" y="152"/>
                </a:cubicBezTo>
                <a:cubicBezTo>
                  <a:pt x="0" y="142"/>
                  <a:pt x="0" y="128"/>
                  <a:pt x="17" y="118"/>
                </a:cubicBezTo>
                <a:cubicBezTo>
                  <a:pt x="213" y="9"/>
                  <a:pt x="213" y="9"/>
                  <a:pt x="213" y="9"/>
                </a:cubicBezTo>
                <a:cubicBezTo>
                  <a:pt x="229" y="0"/>
                  <a:pt x="256" y="0"/>
                  <a:pt x="272" y="9"/>
                </a:cubicBezTo>
                <a:lnTo>
                  <a:pt x="468" y="118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ïşḷíḍè">
            <a:extLst>
              <a:ext uri="{FF2B5EF4-FFF2-40B4-BE49-F238E27FC236}">
                <a16:creationId xmlns:a16="http://schemas.microsoft.com/office/drawing/2014/main" xmlns="" id="{4139D24F-A077-4080-8F0E-256CA91363E1}"/>
              </a:ext>
            </a:extLst>
          </p:cNvPr>
          <p:cNvSpPr/>
          <p:nvPr/>
        </p:nvSpPr>
        <p:spPr bwMode="auto">
          <a:xfrm>
            <a:off x="4178114" y="3327888"/>
            <a:ext cx="1168127" cy="414686"/>
          </a:xfrm>
          <a:custGeom>
            <a:avLst/>
            <a:gdLst>
              <a:gd name="T0" fmla="*/ 477 w 477"/>
              <a:gd name="T1" fmla="*/ 0 h 169"/>
              <a:gd name="T2" fmla="*/ 464 w 477"/>
              <a:gd name="T3" fmla="*/ 17 h 169"/>
              <a:gd name="T4" fmla="*/ 268 w 477"/>
              <a:gd name="T5" fmla="*/ 125 h 169"/>
              <a:gd name="T6" fmla="*/ 209 w 477"/>
              <a:gd name="T7" fmla="*/ 125 h 169"/>
              <a:gd name="T8" fmla="*/ 13 w 477"/>
              <a:gd name="T9" fmla="*/ 17 h 169"/>
              <a:gd name="T10" fmla="*/ 0 w 477"/>
              <a:gd name="T11" fmla="*/ 0 h 169"/>
              <a:gd name="T12" fmla="*/ 0 w 477"/>
              <a:gd name="T13" fmla="*/ 34 h 169"/>
              <a:gd name="T14" fmla="*/ 13 w 477"/>
              <a:gd name="T15" fmla="*/ 51 h 169"/>
              <a:gd name="T16" fmla="*/ 209 w 477"/>
              <a:gd name="T17" fmla="*/ 159 h 169"/>
              <a:gd name="T18" fmla="*/ 268 w 477"/>
              <a:gd name="T19" fmla="*/ 159 h 169"/>
              <a:gd name="T20" fmla="*/ 464 w 477"/>
              <a:gd name="T21" fmla="*/ 51 h 169"/>
              <a:gd name="T22" fmla="*/ 477 w 477"/>
              <a:gd name="T23" fmla="*/ 34 h 169"/>
              <a:gd name="T24" fmla="*/ 477 w 477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169">
                <a:moveTo>
                  <a:pt x="477" y="0"/>
                </a:moveTo>
                <a:cubicBezTo>
                  <a:pt x="477" y="6"/>
                  <a:pt x="472" y="12"/>
                  <a:pt x="464" y="17"/>
                </a:cubicBezTo>
                <a:cubicBezTo>
                  <a:pt x="268" y="125"/>
                  <a:pt x="268" y="125"/>
                  <a:pt x="268" y="125"/>
                </a:cubicBezTo>
                <a:cubicBezTo>
                  <a:pt x="252" y="135"/>
                  <a:pt x="225" y="135"/>
                  <a:pt x="209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4" y="12"/>
                  <a:pt x="0" y="6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4" y="46"/>
                  <a:pt x="13" y="51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25" y="169"/>
                  <a:pt x="252" y="169"/>
                  <a:pt x="268" y="159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72" y="46"/>
                  <a:pt x="477" y="40"/>
                  <a:pt x="477" y="34"/>
                </a:cubicBezTo>
                <a:lnTo>
                  <a:pt x="477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iśḷïḑé">
            <a:extLst>
              <a:ext uri="{FF2B5EF4-FFF2-40B4-BE49-F238E27FC236}">
                <a16:creationId xmlns:a16="http://schemas.microsoft.com/office/drawing/2014/main" xmlns="" id="{C35D28A0-B3C2-4B5B-8C48-E965D122092A}"/>
              </a:ext>
            </a:extLst>
          </p:cNvPr>
          <p:cNvSpPr/>
          <p:nvPr/>
        </p:nvSpPr>
        <p:spPr bwMode="auto">
          <a:xfrm>
            <a:off x="4178114" y="3449373"/>
            <a:ext cx="1168127" cy="414686"/>
          </a:xfrm>
          <a:custGeom>
            <a:avLst/>
            <a:gdLst>
              <a:gd name="T0" fmla="*/ 477 w 477"/>
              <a:gd name="T1" fmla="*/ 0 h 169"/>
              <a:gd name="T2" fmla="*/ 464 w 477"/>
              <a:gd name="T3" fmla="*/ 17 h 169"/>
              <a:gd name="T4" fmla="*/ 268 w 477"/>
              <a:gd name="T5" fmla="*/ 125 h 169"/>
              <a:gd name="T6" fmla="*/ 209 w 477"/>
              <a:gd name="T7" fmla="*/ 125 h 169"/>
              <a:gd name="T8" fmla="*/ 13 w 477"/>
              <a:gd name="T9" fmla="*/ 17 h 169"/>
              <a:gd name="T10" fmla="*/ 0 w 477"/>
              <a:gd name="T11" fmla="*/ 0 h 169"/>
              <a:gd name="T12" fmla="*/ 0 w 477"/>
              <a:gd name="T13" fmla="*/ 34 h 169"/>
              <a:gd name="T14" fmla="*/ 13 w 477"/>
              <a:gd name="T15" fmla="*/ 51 h 169"/>
              <a:gd name="T16" fmla="*/ 209 w 477"/>
              <a:gd name="T17" fmla="*/ 159 h 169"/>
              <a:gd name="T18" fmla="*/ 268 w 477"/>
              <a:gd name="T19" fmla="*/ 159 h 169"/>
              <a:gd name="T20" fmla="*/ 464 w 477"/>
              <a:gd name="T21" fmla="*/ 51 h 169"/>
              <a:gd name="T22" fmla="*/ 477 w 477"/>
              <a:gd name="T23" fmla="*/ 34 h 169"/>
              <a:gd name="T24" fmla="*/ 477 w 477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169">
                <a:moveTo>
                  <a:pt x="477" y="0"/>
                </a:moveTo>
                <a:cubicBezTo>
                  <a:pt x="477" y="6"/>
                  <a:pt x="472" y="12"/>
                  <a:pt x="464" y="17"/>
                </a:cubicBezTo>
                <a:cubicBezTo>
                  <a:pt x="268" y="125"/>
                  <a:pt x="268" y="125"/>
                  <a:pt x="268" y="125"/>
                </a:cubicBezTo>
                <a:cubicBezTo>
                  <a:pt x="252" y="135"/>
                  <a:pt x="225" y="135"/>
                  <a:pt x="209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4" y="12"/>
                  <a:pt x="0" y="6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4" y="46"/>
                  <a:pt x="13" y="51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25" y="169"/>
                  <a:pt x="252" y="169"/>
                  <a:pt x="268" y="159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72" y="46"/>
                  <a:pt x="477" y="40"/>
                  <a:pt x="477" y="34"/>
                </a:cubicBezTo>
                <a:lnTo>
                  <a:pt x="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î$lïdé">
            <a:extLst>
              <a:ext uri="{FF2B5EF4-FFF2-40B4-BE49-F238E27FC236}">
                <a16:creationId xmlns:a16="http://schemas.microsoft.com/office/drawing/2014/main" xmlns="" id="{D573CD16-0232-416A-8EC3-0A8466E3D36C}"/>
              </a:ext>
            </a:extLst>
          </p:cNvPr>
          <p:cNvSpPr/>
          <p:nvPr/>
        </p:nvSpPr>
        <p:spPr bwMode="auto">
          <a:xfrm>
            <a:off x="6095980" y="1989138"/>
            <a:ext cx="1187986" cy="659992"/>
          </a:xfrm>
          <a:custGeom>
            <a:avLst/>
            <a:gdLst>
              <a:gd name="T0" fmla="*/ 468 w 485"/>
              <a:gd name="T1" fmla="*/ 118 h 269"/>
              <a:gd name="T2" fmla="*/ 468 w 485"/>
              <a:gd name="T3" fmla="*/ 152 h 269"/>
              <a:gd name="T4" fmla="*/ 272 w 485"/>
              <a:gd name="T5" fmla="*/ 260 h 269"/>
              <a:gd name="T6" fmla="*/ 213 w 485"/>
              <a:gd name="T7" fmla="*/ 260 h 269"/>
              <a:gd name="T8" fmla="*/ 17 w 485"/>
              <a:gd name="T9" fmla="*/ 152 h 269"/>
              <a:gd name="T10" fmla="*/ 17 w 485"/>
              <a:gd name="T11" fmla="*/ 118 h 269"/>
              <a:gd name="T12" fmla="*/ 213 w 485"/>
              <a:gd name="T13" fmla="*/ 9 h 269"/>
              <a:gd name="T14" fmla="*/ 272 w 485"/>
              <a:gd name="T15" fmla="*/ 9 h 269"/>
              <a:gd name="T16" fmla="*/ 468 w 485"/>
              <a:gd name="T17" fmla="*/ 11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5" h="269">
                <a:moveTo>
                  <a:pt x="468" y="118"/>
                </a:moveTo>
                <a:cubicBezTo>
                  <a:pt x="485" y="128"/>
                  <a:pt x="485" y="142"/>
                  <a:pt x="468" y="152"/>
                </a:cubicBezTo>
                <a:cubicBezTo>
                  <a:pt x="272" y="260"/>
                  <a:pt x="272" y="260"/>
                  <a:pt x="272" y="260"/>
                </a:cubicBezTo>
                <a:cubicBezTo>
                  <a:pt x="256" y="269"/>
                  <a:pt x="229" y="269"/>
                  <a:pt x="213" y="260"/>
                </a:cubicBezTo>
                <a:cubicBezTo>
                  <a:pt x="17" y="152"/>
                  <a:pt x="17" y="152"/>
                  <a:pt x="17" y="152"/>
                </a:cubicBezTo>
                <a:cubicBezTo>
                  <a:pt x="0" y="142"/>
                  <a:pt x="0" y="128"/>
                  <a:pt x="17" y="118"/>
                </a:cubicBezTo>
                <a:cubicBezTo>
                  <a:pt x="213" y="9"/>
                  <a:pt x="213" y="9"/>
                  <a:pt x="213" y="9"/>
                </a:cubicBezTo>
                <a:cubicBezTo>
                  <a:pt x="229" y="0"/>
                  <a:pt x="256" y="0"/>
                  <a:pt x="272" y="9"/>
                </a:cubicBezTo>
                <a:lnTo>
                  <a:pt x="468" y="11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íṩļiḍè">
            <a:extLst>
              <a:ext uri="{FF2B5EF4-FFF2-40B4-BE49-F238E27FC236}">
                <a16:creationId xmlns:a16="http://schemas.microsoft.com/office/drawing/2014/main" xmlns="" id="{22C670FE-ACD8-438F-B606-186DC5EB5C2A}"/>
              </a:ext>
            </a:extLst>
          </p:cNvPr>
          <p:cNvSpPr/>
          <p:nvPr/>
        </p:nvSpPr>
        <p:spPr bwMode="auto">
          <a:xfrm>
            <a:off x="6105910" y="2320302"/>
            <a:ext cx="1168127" cy="414686"/>
          </a:xfrm>
          <a:custGeom>
            <a:avLst/>
            <a:gdLst>
              <a:gd name="T0" fmla="*/ 477 w 477"/>
              <a:gd name="T1" fmla="*/ 0 h 169"/>
              <a:gd name="T2" fmla="*/ 464 w 477"/>
              <a:gd name="T3" fmla="*/ 17 h 169"/>
              <a:gd name="T4" fmla="*/ 268 w 477"/>
              <a:gd name="T5" fmla="*/ 125 h 169"/>
              <a:gd name="T6" fmla="*/ 209 w 477"/>
              <a:gd name="T7" fmla="*/ 125 h 169"/>
              <a:gd name="T8" fmla="*/ 13 w 477"/>
              <a:gd name="T9" fmla="*/ 17 h 169"/>
              <a:gd name="T10" fmla="*/ 0 w 477"/>
              <a:gd name="T11" fmla="*/ 0 h 169"/>
              <a:gd name="T12" fmla="*/ 0 w 477"/>
              <a:gd name="T13" fmla="*/ 34 h 169"/>
              <a:gd name="T14" fmla="*/ 13 w 477"/>
              <a:gd name="T15" fmla="*/ 51 h 169"/>
              <a:gd name="T16" fmla="*/ 209 w 477"/>
              <a:gd name="T17" fmla="*/ 159 h 169"/>
              <a:gd name="T18" fmla="*/ 268 w 477"/>
              <a:gd name="T19" fmla="*/ 159 h 169"/>
              <a:gd name="T20" fmla="*/ 464 w 477"/>
              <a:gd name="T21" fmla="*/ 51 h 169"/>
              <a:gd name="T22" fmla="*/ 477 w 477"/>
              <a:gd name="T23" fmla="*/ 34 h 169"/>
              <a:gd name="T24" fmla="*/ 477 w 477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169">
                <a:moveTo>
                  <a:pt x="477" y="0"/>
                </a:moveTo>
                <a:cubicBezTo>
                  <a:pt x="477" y="6"/>
                  <a:pt x="472" y="12"/>
                  <a:pt x="464" y="17"/>
                </a:cubicBezTo>
                <a:cubicBezTo>
                  <a:pt x="268" y="125"/>
                  <a:pt x="268" y="125"/>
                  <a:pt x="268" y="125"/>
                </a:cubicBezTo>
                <a:cubicBezTo>
                  <a:pt x="252" y="135"/>
                  <a:pt x="225" y="135"/>
                  <a:pt x="209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4" y="12"/>
                  <a:pt x="0" y="6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4" y="46"/>
                  <a:pt x="13" y="51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25" y="169"/>
                  <a:pt x="252" y="169"/>
                  <a:pt x="268" y="159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72" y="46"/>
                  <a:pt x="477" y="40"/>
                  <a:pt x="477" y="34"/>
                </a:cubicBezTo>
                <a:lnTo>
                  <a:pt x="477" y="0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îŝḻiḋe">
            <a:extLst>
              <a:ext uri="{FF2B5EF4-FFF2-40B4-BE49-F238E27FC236}">
                <a16:creationId xmlns:a16="http://schemas.microsoft.com/office/drawing/2014/main" xmlns="" id="{F66F855C-8529-4EBC-9E41-9EBEBD3DC8A1}"/>
              </a:ext>
            </a:extLst>
          </p:cNvPr>
          <p:cNvSpPr/>
          <p:nvPr/>
        </p:nvSpPr>
        <p:spPr bwMode="auto">
          <a:xfrm>
            <a:off x="6105910" y="2441787"/>
            <a:ext cx="1168127" cy="414686"/>
          </a:xfrm>
          <a:custGeom>
            <a:avLst/>
            <a:gdLst>
              <a:gd name="T0" fmla="*/ 477 w 477"/>
              <a:gd name="T1" fmla="*/ 0 h 169"/>
              <a:gd name="T2" fmla="*/ 464 w 477"/>
              <a:gd name="T3" fmla="*/ 17 h 169"/>
              <a:gd name="T4" fmla="*/ 268 w 477"/>
              <a:gd name="T5" fmla="*/ 125 h 169"/>
              <a:gd name="T6" fmla="*/ 209 w 477"/>
              <a:gd name="T7" fmla="*/ 125 h 169"/>
              <a:gd name="T8" fmla="*/ 13 w 477"/>
              <a:gd name="T9" fmla="*/ 17 h 169"/>
              <a:gd name="T10" fmla="*/ 0 w 477"/>
              <a:gd name="T11" fmla="*/ 0 h 169"/>
              <a:gd name="T12" fmla="*/ 0 w 477"/>
              <a:gd name="T13" fmla="*/ 34 h 169"/>
              <a:gd name="T14" fmla="*/ 13 w 477"/>
              <a:gd name="T15" fmla="*/ 51 h 169"/>
              <a:gd name="T16" fmla="*/ 209 w 477"/>
              <a:gd name="T17" fmla="*/ 159 h 169"/>
              <a:gd name="T18" fmla="*/ 268 w 477"/>
              <a:gd name="T19" fmla="*/ 159 h 169"/>
              <a:gd name="T20" fmla="*/ 464 w 477"/>
              <a:gd name="T21" fmla="*/ 51 h 169"/>
              <a:gd name="T22" fmla="*/ 477 w 477"/>
              <a:gd name="T23" fmla="*/ 34 h 169"/>
              <a:gd name="T24" fmla="*/ 477 w 477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169">
                <a:moveTo>
                  <a:pt x="477" y="0"/>
                </a:moveTo>
                <a:cubicBezTo>
                  <a:pt x="477" y="6"/>
                  <a:pt x="472" y="12"/>
                  <a:pt x="464" y="17"/>
                </a:cubicBezTo>
                <a:cubicBezTo>
                  <a:pt x="268" y="125"/>
                  <a:pt x="268" y="125"/>
                  <a:pt x="268" y="125"/>
                </a:cubicBezTo>
                <a:cubicBezTo>
                  <a:pt x="252" y="135"/>
                  <a:pt x="225" y="135"/>
                  <a:pt x="209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4" y="12"/>
                  <a:pt x="0" y="6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4" y="46"/>
                  <a:pt x="13" y="51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25" y="169"/>
                  <a:pt x="252" y="169"/>
                  <a:pt x="268" y="159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72" y="46"/>
                  <a:pt x="477" y="40"/>
                  <a:pt x="477" y="34"/>
                </a:cubicBezTo>
                <a:lnTo>
                  <a:pt x="4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isḻiḑè">
            <a:extLst>
              <a:ext uri="{FF2B5EF4-FFF2-40B4-BE49-F238E27FC236}">
                <a16:creationId xmlns:a16="http://schemas.microsoft.com/office/drawing/2014/main" xmlns="" id="{BB2C6CF2-1BCE-4D6E-8C86-75B3CD904903}"/>
              </a:ext>
            </a:extLst>
          </p:cNvPr>
          <p:cNvSpPr/>
          <p:nvPr/>
        </p:nvSpPr>
        <p:spPr bwMode="auto">
          <a:xfrm>
            <a:off x="6105910" y="4165528"/>
            <a:ext cx="1187986" cy="659992"/>
          </a:xfrm>
          <a:custGeom>
            <a:avLst/>
            <a:gdLst>
              <a:gd name="T0" fmla="*/ 468 w 485"/>
              <a:gd name="T1" fmla="*/ 118 h 269"/>
              <a:gd name="T2" fmla="*/ 468 w 485"/>
              <a:gd name="T3" fmla="*/ 152 h 269"/>
              <a:gd name="T4" fmla="*/ 272 w 485"/>
              <a:gd name="T5" fmla="*/ 260 h 269"/>
              <a:gd name="T6" fmla="*/ 213 w 485"/>
              <a:gd name="T7" fmla="*/ 260 h 269"/>
              <a:gd name="T8" fmla="*/ 17 w 485"/>
              <a:gd name="T9" fmla="*/ 152 h 269"/>
              <a:gd name="T10" fmla="*/ 17 w 485"/>
              <a:gd name="T11" fmla="*/ 118 h 269"/>
              <a:gd name="T12" fmla="*/ 213 w 485"/>
              <a:gd name="T13" fmla="*/ 9 h 269"/>
              <a:gd name="T14" fmla="*/ 272 w 485"/>
              <a:gd name="T15" fmla="*/ 9 h 269"/>
              <a:gd name="T16" fmla="*/ 468 w 485"/>
              <a:gd name="T17" fmla="*/ 11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5" h="269">
                <a:moveTo>
                  <a:pt x="468" y="118"/>
                </a:moveTo>
                <a:cubicBezTo>
                  <a:pt x="485" y="128"/>
                  <a:pt x="485" y="142"/>
                  <a:pt x="468" y="152"/>
                </a:cubicBezTo>
                <a:cubicBezTo>
                  <a:pt x="272" y="260"/>
                  <a:pt x="272" y="260"/>
                  <a:pt x="272" y="260"/>
                </a:cubicBezTo>
                <a:cubicBezTo>
                  <a:pt x="256" y="269"/>
                  <a:pt x="229" y="269"/>
                  <a:pt x="213" y="260"/>
                </a:cubicBezTo>
                <a:cubicBezTo>
                  <a:pt x="17" y="152"/>
                  <a:pt x="17" y="152"/>
                  <a:pt x="17" y="152"/>
                </a:cubicBezTo>
                <a:cubicBezTo>
                  <a:pt x="0" y="142"/>
                  <a:pt x="0" y="128"/>
                  <a:pt x="17" y="118"/>
                </a:cubicBezTo>
                <a:cubicBezTo>
                  <a:pt x="213" y="9"/>
                  <a:pt x="213" y="9"/>
                  <a:pt x="213" y="9"/>
                </a:cubicBezTo>
                <a:cubicBezTo>
                  <a:pt x="229" y="0"/>
                  <a:pt x="256" y="0"/>
                  <a:pt x="272" y="9"/>
                </a:cubicBezTo>
                <a:lnTo>
                  <a:pt x="468" y="118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iśľîḍe">
            <a:extLst>
              <a:ext uri="{FF2B5EF4-FFF2-40B4-BE49-F238E27FC236}">
                <a16:creationId xmlns:a16="http://schemas.microsoft.com/office/drawing/2014/main" xmlns="" id="{3A1FB297-82DC-4036-B455-A6678030BC48}"/>
              </a:ext>
            </a:extLst>
          </p:cNvPr>
          <p:cNvSpPr/>
          <p:nvPr/>
        </p:nvSpPr>
        <p:spPr bwMode="auto">
          <a:xfrm>
            <a:off x="6115839" y="4496691"/>
            <a:ext cx="1168127" cy="414686"/>
          </a:xfrm>
          <a:custGeom>
            <a:avLst/>
            <a:gdLst>
              <a:gd name="T0" fmla="*/ 477 w 477"/>
              <a:gd name="T1" fmla="*/ 0 h 169"/>
              <a:gd name="T2" fmla="*/ 464 w 477"/>
              <a:gd name="T3" fmla="*/ 17 h 169"/>
              <a:gd name="T4" fmla="*/ 268 w 477"/>
              <a:gd name="T5" fmla="*/ 125 h 169"/>
              <a:gd name="T6" fmla="*/ 209 w 477"/>
              <a:gd name="T7" fmla="*/ 125 h 169"/>
              <a:gd name="T8" fmla="*/ 13 w 477"/>
              <a:gd name="T9" fmla="*/ 17 h 169"/>
              <a:gd name="T10" fmla="*/ 0 w 477"/>
              <a:gd name="T11" fmla="*/ 0 h 169"/>
              <a:gd name="T12" fmla="*/ 0 w 477"/>
              <a:gd name="T13" fmla="*/ 34 h 169"/>
              <a:gd name="T14" fmla="*/ 13 w 477"/>
              <a:gd name="T15" fmla="*/ 51 h 169"/>
              <a:gd name="T16" fmla="*/ 209 w 477"/>
              <a:gd name="T17" fmla="*/ 159 h 169"/>
              <a:gd name="T18" fmla="*/ 268 w 477"/>
              <a:gd name="T19" fmla="*/ 159 h 169"/>
              <a:gd name="T20" fmla="*/ 464 w 477"/>
              <a:gd name="T21" fmla="*/ 51 h 169"/>
              <a:gd name="T22" fmla="*/ 477 w 477"/>
              <a:gd name="T23" fmla="*/ 34 h 169"/>
              <a:gd name="T24" fmla="*/ 477 w 477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169">
                <a:moveTo>
                  <a:pt x="477" y="0"/>
                </a:moveTo>
                <a:cubicBezTo>
                  <a:pt x="477" y="6"/>
                  <a:pt x="472" y="12"/>
                  <a:pt x="464" y="17"/>
                </a:cubicBezTo>
                <a:cubicBezTo>
                  <a:pt x="268" y="125"/>
                  <a:pt x="268" y="125"/>
                  <a:pt x="268" y="125"/>
                </a:cubicBezTo>
                <a:cubicBezTo>
                  <a:pt x="252" y="135"/>
                  <a:pt x="225" y="135"/>
                  <a:pt x="209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4" y="12"/>
                  <a:pt x="0" y="6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4" y="46"/>
                  <a:pt x="13" y="51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25" y="169"/>
                  <a:pt x="252" y="169"/>
                  <a:pt x="268" y="159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72" y="46"/>
                  <a:pt x="477" y="40"/>
                  <a:pt x="477" y="34"/>
                </a:cubicBezTo>
                <a:lnTo>
                  <a:pt x="477" y="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îŝļiḍê">
            <a:extLst>
              <a:ext uri="{FF2B5EF4-FFF2-40B4-BE49-F238E27FC236}">
                <a16:creationId xmlns:a16="http://schemas.microsoft.com/office/drawing/2014/main" xmlns="" id="{D3FC73EA-D199-4152-BDD2-9A46BCF0BA1A}"/>
              </a:ext>
            </a:extLst>
          </p:cNvPr>
          <p:cNvSpPr/>
          <p:nvPr/>
        </p:nvSpPr>
        <p:spPr bwMode="auto">
          <a:xfrm>
            <a:off x="6115839" y="4618176"/>
            <a:ext cx="1168127" cy="414686"/>
          </a:xfrm>
          <a:custGeom>
            <a:avLst/>
            <a:gdLst>
              <a:gd name="T0" fmla="*/ 477 w 477"/>
              <a:gd name="T1" fmla="*/ 0 h 169"/>
              <a:gd name="T2" fmla="*/ 464 w 477"/>
              <a:gd name="T3" fmla="*/ 17 h 169"/>
              <a:gd name="T4" fmla="*/ 268 w 477"/>
              <a:gd name="T5" fmla="*/ 125 h 169"/>
              <a:gd name="T6" fmla="*/ 209 w 477"/>
              <a:gd name="T7" fmla="*/ 125 h 169"/>
              <a:gd name="T8" fmla="*/ 13 w 477"/>
              <a:gd name="T9" fmla="*/ 17 h 169"/>
              <a:gd name="T10" fmla="*/ 0 w 477"/>
              <a:gd name="T11" fmla="*/ 0 h 169"/>
              <a:gd name="T12" fmla="*/ 0 w 477"/>
              <a:gd name="T13" fmla="*/ 34 h 169"/>
              <a:gd name="T14" fmla="*/ 13 w 477"/>
              <a:gd name="T15" fmla="*/ 51 h 169"/>
              <a:gd name="T16" fmla="*/ 209 w 477"/>
              <a:gd name="T17" fmla="*/ 159 h 169"/>
              <a:gd name="T18" fmla="*/ 268 w 477"/>
              <a:gd name="T19" fmla="*/ 159 h 169"/>
              <a:gd name="T20" fmla="*/ 464 w 477"/>
              <a:gd name="T21" fmla="*/ 51 h 169"/>
              <a:gd name="T22" fmla="*/ 477 w 477"/>
              <a:gd name="T23" fmla="*/ 34 h 169"/>
              <a:gd name="T24" fmla="*/ 477 w 477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169">
                <a:moveTo>
                  <a:pt x="477" y="0"/>
                </a:moveTo>
                <a:cubicBezTo>
                  <a:pt x="477" y="6"/>
                  <a:pt x="472" y="12"/>
                  <a:pt x="464" y="17"/>
                </a:cubicBezTo>
                <a:cubicBezTo>
                  <a:pt x="268" y="125"/>
                  <a:pt x="268" y="125"/>
                  <a:pt x="268" y="125"/>
                </a:cubicBezTo>
                <a:cubicBezTo>
                  <a:pt x="252" y="135"/>
                  <a:pt x="225" y="135"/>
                  <a:pt x="209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4" y="12"/>
                  <a:pt x="0" y="6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4" y="46"/>
                  <a:pt x="13" y="51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25" y="169"/>
                  <a:pt x="252" y="169"/>
                  <a:pt x="268" y="159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72" y="46"/>
                  <a:pt x="477" y="40"/>
                  <a:pt x="477" y="34"/>
                </a:cubicBezTo>
                <a:lnTo>
                  <a:pt x="4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íšḻîdé">
            <a:extLst>
              <a:ext uri="{FF2B5EF4-FFF2-40B4-BE49-F238E27FC236}">
                <a16:creationId xmlns:a16="http://schemas.microsoft.com/office/drawing/2014/main" xmlns="" id="{20671AB4-6155-45D7-837A-BDBF85CC6EB7}"/>
              </a:ext>
            </a:extLst>
          </p:cNvPr>
          <p:cNvSpPr/>
          <p:nvPr/>
        </p:nvSpPr>
        <p:spPr bwMode="auto">
          <a:xfrm>
            <a:off x="8152714" y="2996724"/>
            <a:ext cx="1187986" cy="659992"/>
          </a:xfrm>
          <a:custGeom>
            <a:avLst/>
            <a:gdLst>
              <a:gd name="T0" fmla="*/ 468 w 485"/>
              <a:gd name="T1" fmla="*/ 118 h 269"/>
              <a:gd name="T2" fmla="*/ 468 w 485"/>
              <a:gd name="T3" fmla="*/ 152 h 269"/>
              <a:gd name="T4" fmla="*/ 272 w 485"/>
              <a:gd name="T5" fmla="*/ 260 h 269"/>
              <a:gd name="T6" fmla="*/ 213 w 485"/>
              <a:gd name="T7" fmla="*/ 260 h 269"/>
              <a:gd name="T8" fmla="*/ 17 w 485"/>
              <a:gd name="T9" fmla="*/ 152 h 269"/>
              <a:gd name="T10" fmla="*/ 17 w 485"/>
              <a:gd name="T11" fmla="*/ 118 h 269"/>
              <a:gd name="T12" fmla="*/ 213 w 485"/>
              <a:gd name="T13" fmla="*/ 9 h 269"/>
              <a:gd name="T14" fmla="*/ 272 w 485"/>
              <a:gd name="T15" fmla="*/ 9 h 269"/>
              <a:gd name="T16" fmla="*/ 468 w 485"/>
              <a:gd name="T17" fmla="*/ 11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5" h="269">
                <a:moveTo>
                  <a:pt x="468" y="118"/>
                </a:moveTo>
                <a:cubicBezTo>
                  <a:pt x="485" y="128"/>
                  <a:pt x="485" y="142"/>
                  <a:pt x="468" y="152"/>
                </a:cubicBezTo>
                <a:cubicBezTo>
                  <a:pt x="272" y="260"/>
                  <a:pt x="272" y="260"/>
                  <a:pt x="272" y="260"/>
                </a:cubicBezTo>
                <a:cubicBezTo>
                  <a:pt x="256" y="269"/>
                  <a:pt x="229" y="269"/>
                  <a:pt x="213" y="260"/>
                </a:cubicBezTo>
                <a:cubicBezTo>
                  <a:pt x="17" y="152"/>
                  <a:pt x="17" y="152"/>
                  <a:pt x="17" y="152"/>
                </a:cubicBezTo>
                <a:cubicBezTo>
                  <a:pt x="0" y="142"/>
                  <a:pt x="0" y="128"/>
                  <a:pt x="17" y="118"/>
                </a:cubicBezTo>
                <a:cubicBezTo>
                  <a:pt x="213" y="9"/>
                  <a:pt x="213" y="9"/>
                  <a:pt x="213" y="9"/>
                </a:cubicBezTo>
                <a:cubicBezTo>
                  <a:pt x="229" y="0"/>
                  <a:pt x="256" y="0"/>
                  <a:pt x="272" y="9"/>
                </a:cubicBezTo>
                <a:lnTo>
                  <a:pt x="468" y="118"/>
                </a:lnTo>
                <a:close/>
              </a:path>
            </a:pathLst>
          </a:custGeom>
          <a:noFill/>
          <a:ln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išļiḓé">
            <a:extLst>
              <a:ext uri="{FF2B5EF4-FFF2-40B4-BE49-F238E27FC236}">
                <a16:creationId xmlns:a16="http://schemas.microsoft.com/office/drawing/2014/main" xmlns="" id="{8EC185A4-0835-43CF-9F8F-E8A785688399}"/>
              </a:ext>
            </a:extLst>
          </p:cNvPr>
          <p:cNvSpPr/>
          <p:nvPr/>
        </p:nvSpPr>
        <p:spPr bwMode="auto">
          <a:xfrm>
            <a:off x="8162644" y="3327888"/>
            <a:ext cx="1168127" cy="414686"/>
          </a:xfrm>
          <a:custGeom>
            <a:avLst/>
            <a:gdLst>
              <a:gd name="T0" fmla="*/ 477 w 477"/>
              <a:gd name="T1" fmla="*/ 0 h 169"/>
              <a:gd name="T2" fmla="*/ 464 w 477"/>
              <a:gd name="T3" fmla="*/ 17 h 169"/>
              <a:gd name="T4" fmla="*/ 268 w 477"/>
              <a:gd name="T5" fmla="*/ 125 h 169"/>
              <a:gd name="T6" fmla="*/ 209 w 477"/>
              <a:gd name="T7" fmla="*/ 125 h 169"/>
              <a:gd name="T8" fmla="*/ 13 w 477"/>
              <a:gd name="T9" fmla="*/ 17 h 169"/>
              <a:gd name="T10" fmla="*/ 0 w 477"/>
              <a:gd name="T11" fmla="*/ 0 h 169"/>
              <a:gd name="T12" fmla="*/ 0 w 477"/>
              <a:gd name="T13" fmla="*/ 34 h 169"/>
              <a:gd name="T14" fmla="*/ 13 w 477"/>
              <a:gd name="T15" fmla="*/ 51 h 169"/>
              <a:gd name="T16" fmla="*/ 209 w 477"/>
              <a:gd name="T17" fmla="*/ 159 h 169"/>
              <a:gd name="T18" fmla="*/ 268 w 477"/>
              <a:gd name="T19" fmla="*/ 159 h 169"/>
              <a:gd name="T20" fmla="*/ 464 w 477"/>
              <a:gd name="T21" fmla="*/ 51 h 169"/>
              <a:gd name="T22" fmla="*/ 477 w 477"/>
              <a:gd name="T23" fmla="*/ 34 h 169"/>
              <a:gd name="T24" fmla="*/ 477 w 477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169">
                <a:moveTo>
                  <a:pt x="477" y="0"/>
                </a:moveTo>
                <a:cubicBezTo>
                  <a:pt x="477" y="6"/>
                  <a:pt x="472" y="12"/>
                  <a:pt x="464" y="17"/>
                </a:cubicBezTo>
                <a:cubicBezTo>
                  <a:pt x="268" y="125"/>
                  <a:pt x="268" y="125"/>
                  <a:pt x="268" y="125"/>
                </a:cubicBezTo>
                <a:cubicBezTo>
                  <a:pt x="252" y="135"/>
                  <a:pt x="225" y="135"/>
                  <a:pt x="209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4" y="12"/>
                  <a:pt x="0" y="6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4" y="46"/>
                  <a:pt x="13" y="51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25" y="169"/>
                  <a:pt x="252" y="169"/>
                  <a:pt x="268" y="159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72" y="46"/>
                  <a:pt x="477" y="40"/>
                  <a:pt x="477" y="34"/>
                </a:cubicBezTo>
                <a:lnTo>
                  <a:pt x="477" y="0"/>
                </a:lnTo>
                <a:close/>
              </a:path>
            </a:pathLst>
          </a:custGeom>
          <a:noFill/>
          <a:ln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íS1îḓè">
            <a:extLst>
              <a:ext uri="{FF2B5EF4-FFF2-40B4-BE49-F238E27FC236}">
                <a16:creationId xmlns:a16="http://schemas.microsoft.com/office/drawing/2014/main" xmlns="" id="{D39D0C45-93F3-4A69-92C9-AF50D6920762}"/>
              </a:ext>
            </a:extLst>
          </p:cNvPr>
          <p:cNvSpPr/>
          <p:nvPr/>
        </p:nvSpPr>
        <p:spPr bwMode="auto">
          <a:xfrm>
            <a:off x="8162644" y="3449373"/>
            <a:ext cx="1168127" cy="414686"/>
          </a:xfrm>
          <a:custGeom>
            <a:avLst/>
            <a:gdLst>
              <a:gd name="T0" fmla="*/ 477 w 477"/>
              <a:gd name="T1" fmla="*/ 0 h 169"/>
              <a:gd name="T2" fmla="*/ 464 w 477"/>
              <a:gd name="T3" fmla="*/ 17 h 169"/>
              <a:gd name="T4" fmla="*/ 268 w 477"/>
              <a:gd name="T5" fmla="*/ 125 h 169"/>
              <a:gd name="T6" fmla="*/ 209 w 477"/>
              <a:gd name="T7" fmla="*/ 125 h 169"/>
              <a:gd name="T8" fmla="*/ 13 w 477"/>
              <a:gd name="T9" fmla="*/ 17 h 169"/>
              <a:gd name="T10" fmla="*/ 0 w 477"/>
              <a:gd name="T11" fmla="*/ 0 h 169"/>
              <a:gd name="T12" fmla="*/ 0 w 477"/>
              <a:gd name="T13" fmla="*/ 34 h 169"/>
              <a:gd name="T14" fmla="*/ 13 w 477"/>
              <a:gd name="T15" fmla="*/ 51 h 169"/>
              <a:gd name="T16" fmla="*/ 209 w 477"/>
              <a:gd name="T17" fmla="*/ 159 h 169"/>
              <a:gd name="T18" fmla="*/ 268 w 477"/>
              <a:gd name="T19" fmla="*/ 159 h 169"/>
              <a:gd name="T20" fmla="*/ 464 w 477"/>
              <a:gd name="T21" fmla="*/ 51 h 169"/>
              <a:gd name="T22" fmla="*/ 477 w 477"/>
              <a:gd name="T23" fmla="*/ 34 h 169"/>
              <a:gd name="T24" fmla="*/ 477 w 477"/>
              <a:gd name="T2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169">
                <a:moveTo>
                  <a:pt x="477" y="0"/>
                </a:moveTo>
                <a:cubicBezTo>
                  <a:pt x="477" y="6"/>
                  <a:pt x="472" y="12"/>
                  <a:pt x="464" y="17"/>
                </a:cubicBezTo>
                <a:cubicBezTo>
                  <a:pt x="268" y="125"/>
                  <a:pt x="268" y="125"/>
                  <a:pt x="268" y="125"/>
                </a:cubicBezTo>
                <a:cubicBezTo>
                  <a:pt x="252" y="135"/>
                  <a:pt x="225" y="135"/>
                  <a:pt x="209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4" y="12"/>
                  <a:pt x="0" y="6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4" y="46"/>
                  <a:pt x="13" y="51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25" y="169"/>
                  <a:pt x="252" y="169"/>
                  <a:pt x="268" y="159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72" y="46"/>
                  <a:pt x="477" y="40"/>
                  <a:pt x="477" y="34"/>
                </a:cubicBezTo>
                <a:lnTo>
                  <a:pt x="4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2BB746CF-1594-4645-AA09-A47021A1EDE1}"/>
              </a:ext>
            </a:extLst>
          </p:cNvPr>
          <p:cNvCxnSpPr/>
          <p:nvPr/>
        </p:nvCxnSpPr>
        <p:spPr>
          <a:xfrm>
            <a:off x="3455818" y="3449371"/>
            <a:ext cx="654527" cy="0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D6BB79B7-4EA4-4BD4-81FE-2260291B1FB4}"/>
              </a:ext>
            </a:extLst>
          </p:cNvPr>
          <p:cNvCxnSpPr/>
          <p:nvPr/>
        </p:nvCxnSpPr>
        <p:spPr>
          <a:xfrm>
            <a:off x="5512408" y="3449371"/>
            <a:ext cx="327264" cy="0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80829CFF-2757-439B-BB3C-D5C75A1DA4CC}"/>
              </a:ext>
            </a:extLst>
          </p:cNvPr>
          <p:cNvCxnSpPr/>
          <p:nvPr/>
        </p:nvCxnSpPr>
        <p:spPr>
          <a:xfrm>
            <a:off x="5839673" y="3440693"/>
            <a:ext cx="0" cy="1177483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AE12ABFC-142D-4957-8AB2-596A48CB0D4F}"/>
              </a:ext>
            </a:extLst>
          </p:cNvPr>
          <p:cNvCxnSpPr/>
          <p:nvPr/>
        </p:nvCxnSpPr>
        <p:spPr>
          <a:xfrm>
            <a:off x="5839673" y="4613667"/>
            <a:ext cx="186023" cy="0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9BD938CA-DD82-49D7-AD79-F0865D5BF1F1}"/>
              </a:ext>
            </a:extLst>
          </p:cNvPr>
          <p:cNvCxnSpPr/>
          <p:nvPr/>
        </p:nvCxnSpPr>
        <p:spPr>
          <a:xfrm>
            <a:off x="5839673" y="2441785"/>
            <a:ext cx="0" cy="1003505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A4D379EE-A082-4D4B-9408-5D40BD452F0A}"/>
              </a:ext>
            </a:extLst>
          </p:cNvPr>
          <p:cNvCxnSpPr/>
          <p:nvPr/>
        </p:nvCxnSpPr>
        <p:spPr>
          <a:xfrm>
            <a:off x="5839673" y="2441785"/>
            <a:ext cx="186023" cy="0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E4EC7510-53E3-43E6-BFAE-949679519DB5}"/>
              </a:ext>
            </a:extLst>
          </p:cNvPr>
          <p:cNvCxnSpPr/>
          <p:nvPr/>
        </p:nvCxnSpPr>
        <p:spPr>
          <a:xfrm>
            <a:off x="7358863" y="4608852"/>
            <a:ext cx="327264" cy="0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6AD78471-EC27-4513-BA9C-6A5239263D11}"/>
              </a:ext>
            </a:extLst>
          </p:cNvPr>
          <p:cNvCxnSpPr/>
          <p:nvPr/>
        </p:nvCxnSpPr>
        <p:spPr>
          <a:xfrm>
            <a:off x="7686127" y="3440694"/>
            <a:ext cx="0" cy="1164079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9ADFE7B3-38F6-4D50-849E-2118ED88193A}"/>
              </a:ext>
            </a:extLst>
          </p:cNvPr>
          <p:cNvCxnSpPr/>
          <p:nvPr/>
        </p:nvCxnSpPr>
        <p:spPr>
          <a:xfrm>
            <a:off x="7679237" y="3436111"/>
            <a:ext cx="399606" cy="0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íṩ1íḍè">
            <a:extLst>
              <a:ext uri="{FF2B5EF4-FFF2-40B4-BE49-F238E27FC236}">
                <a16:creationId xmlns:a16="http://schemas.microsoft.com/office/drawing/2014/main" xmlns="" id="{9ECE5BCA-DD5F-4356-BDB3-397DA07A176A}"/>
              </a:ext>
            </a:extLst>
          </p:cNvPr>
          <p:cNvSpPr/>
          <p:nvPr/>
        </p:nvSpPr>
        <p:spPr bwMode="auto">
          <a:xfrm>
            <a:off x="8623502" y="3187946"/>
            <a:ext cx="258178" cy="280114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iṡļîḑè">
            <a:extLst>
              <a:ext uri="{FF2B5EF4-FFF2-40B4-BE49-F238E27FC236}">
                <a16:creationId xmlns:a16="http://schemas.microsoft.com/office/drawing/2014/main" xmlns="" id="{08CED89D-52A1-4685-B543-8C4CC73F89A6}"/>
              </a:ext>
            </a:extLst>
          </p:cNvPr>
          <p:cNvSpPr/>
          <p:nvPr/>
        </p:nvSpPr>
        <p:spPr bwMode="auto">
          <a:xfrm>
            <a:off x="2700214" y="3159633"/>
            <a:ext cx="166862" cy="304908"/>
          </a:xfrm>
          <a:custGeom>
            <a:avLst/>
            <a:gdLst>
              <a:gd name="T0" fmla="*/ 52 w 105"/>
              <a:gd name="T1" fmla="*/ 62 h 192"/>
              <a:gd name="T2" fmla="*/ 30 w 105"/>
              <a:gd name="T3" fmla="*/ 68 h 192"/>
              <a:gd name="T4" fmla="*/ 0 w 105"/>
              <a:gd name="T5" fmla="*/ 74 h 192"/>
              <a:gd name="T6" fmla="*/ 5 w 105"/>
              <a:gd name="T7" fmla="*/ 120 h 192"/>
              <a:gd name="T8" fmla="*/ 18 w 105"/>
              <a:gd name="T9" fmla="*/ 141 h 192"/>
              <a:gd name="T10" fmla="*/ 18 w 105"/>
              <a:gd name="T11" fmla="*/ 188 h 192"/>
              <a:gd name="T12" fmla="*/ 52 w 105"/>
              <a:gd name="T13" fmla="*/ 192 h 192"/>
              <a:gd name="T14" fmla="*/ 86 w 105"/>
              <a:gd name="T15" fmla="*/ 188 h 192"/>
              <a:gd name="T16" fmla="*/ 86 w 105"/>
              <a:gd name="T17" fmla="*/ 141 h 192"/>
              <a:gd name="T18" fmla="*/ 99 w 105"/>
              <a:gd name="T19" fmla="*/ 120 h 192"/>
              <a:gd name="T20" fmla="*/ 105 w 105"/>
              <a:gd name="T21" fmla="*/ 74 h 192"/>
              <a:gd name="T22" fmla="*/ 74 w 105"/>
              <a:gd name="T23" fmla="*/ 68 h 192"/>
              <a:gd name="T24" fmla="*/ 52 w 105"/>
              <a:gd name="T25" fmla="*/ 62 h 192"/>
              <a:gd name="T26" fmla="*/ 59 w 105"/>
              <a:gd name="T27" fmla="*/ 81 h 192"/>
              <a:gd name="T28" fmla="*/ 55 w 105"/>
              <a:gd name="T29" fmla="*/ 86 h 192"/>
              <a:gd name="T30" fmla="*/ 63 w 105"/>
              <a:gd name="T31" fmla="*/ 126 h 192"/>
              <a:gd name="T32" fmla="*/ 52 w 105"/>
              <a:gd name="T33" fmla="*/ 138 h 192"/>
              <a:gd name="T34" fmla="*/ 42 w 105"/>
              <a:gd name="T35" fmla="*/ 126 h 192"/>
              <a:gd name="T36" fmla="*/ 49 w 105"/>
              <a:gd name="T37" fmla="*/ 86 h 192"/>
              <a:gd name="T38" fmla="*/ 46 w 105"/>
              <a:gd name="T39" fmla="*/ 81 h 192"/>
              <a:gd name="T40" fmla="*/ 46 w 105"/>
              <a:gd name="T41" fmla="*/ 79 h 192"/>
              <a:gd name="T42" fmla="*/ 38 w 105"/>
              <a:gd name="T43" fmla="*/ 75 h 192"/>
              <a:gd name="T44" fmla="*/ 41 w 105"/>
              <a:gd name="T45" fmla="*/ 72 h 192"/>
              <a:gd name="T46" fmla="*/ 50 w 105"/>
              <a:gd name="T47" fmla="*/ 74 h 192"/>
              <a:gd name="T48" fmla="*/ 55 w 105"/>
              <a:gd name="T49" fmla="*/ 74 h 192"/>
              <a:gd name="T50" fmla="*/ 64 w 105"/>
              <a:gd name="T51" fmla="*/ 72 h 192"/>
              <a:gd name="T52" fmla="*/ 67 w 105"/>
              <a:gd name="T53" fmla="*/ 75 h 192"/>
              <a:gd name="T54" fmla="*/ 59 w 105"/>
              <a:gd name="T55" fmla="*/ 79 h 192"/>
              <a:gd name="T56" fmla="*/ 59 w 105"/>
              <a:gd name="T57" fmla="*/ 81 h 192"/>
              <a:gd name="T58" fmla="*/ 23 w 105"/>
              <a:gd name="T59" fmla="*/ 29 h 192"/>
              <a:gd name="T60" fmla="*/ 52 w 105"/>
              <a:gd name="T61" fmla="*/ 0 h 192"/>
              <a:gd name="T62" fmla="*/ 81 w 105"/>
              <a:gd name="T63" fmla="*/ 29 h 192"/>
              <a:gd name="T64" fmla="*/ 52 w 105"/>
              <a:gd name="T65" fmla="*/ 59 h 192"/>
              <a:gd name="T66" fmla="*/ 23 w 105"/>
              <a:gd name="T67" fmla="*/ 29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92">
                <a:moveTo>
                  <a:pt x="52" y="62"/>
                </a:moveTo>
                <a:cubicBezTo>
                  <a:pt x="42" y="62"/>
                  <a:pt x="33" y="66"/>
                  <a:pt x="30" y="68"/>
                </a:cubicBezTo>
                <a:cubicBezTo>
                  <a:pt x="10" y="70"/>
                  <a:pt x="0" y="74"/>
                  <a:pt x="0" y="74"/>
                </a:cubicBezTo>
                <a:cubicBezTo>
                  <a:pt x="0" y="74"/>
                  <a:pt x="2" y="111"/>
                  <a:pt x="5" y="120"/>
                </a:cubicBezTo>
                <a:cubicBezTo>
                  <a:pt x="8" y="128"/>
                  <a:pt x="18" y="132"/>
                  <a:pt x="18" y="141"/>
                </a:cubicBezTo>
                <a:cubicBezTo>
                  <a:pt x="18" y="188"/>
                  <a:pt x="18" y="188"/>
                  <a:pt x="18" y="188"/>
                </a:cubicBezTo>
                <a:cubicBezTo>
                  <a:pt x="18" y="188"/>
                  <a:pt x="35" y="192"/>
                  <a:pt x="52" y="192"/>
                </a:cubicBezTo>
                <a:cubicBezTo>
                  <a:pt x="69" y="192"/>
                  <a:pt x="86" y="188"/>
                  <a:pt x="86" y="188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86" y="132"/>
                  <a:pt x="97" y="128"/>
                  <a:pt x="99" y="120"/>
                </a:cubicBezTo>
                <a:cubicBezTo>
                  <a:pt x="102" y="111"/>
                  <a:pt x="105" y="74"/>
                  <a:pt x="105" y="74"/>
                </a:cubicBezTo>
                <a:cubicBezTo>
                  <a:pt x="105" y="74"/>
                  <a:pt x="95" y="70"/>
                  <a:pt x="74" y="68"/>
                </a:cubicBezTo>
                <a:cubicBezTo>
                  <a:pt x="71" y="66"/>
                  <a:pt x="63" y="62"/>
                  <a:pt x="52" y="62"/>
                </a:cubicBezTo>
                <a:moveTo>
                  <a:pt x="59" y="81"/>
                </a:moveTo>
                <a:cubicBezTo>
                  <a:pt x="55" y="86"/>
                  <a:pt x="55" y="86"/>
                  <a:pt x="55" y="8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9" y="86"/>
                  <a:pt x="49" y="86"/>
                  <a:pt x="49" y="86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6" y="79"/>
                  <a:pt x="46" y="79"/>
                </a:cubicBezTo>
                <a:cubicBezTo>
                  <a:pt x="43" y="78"/>
                  <a:pt x="40" y="77"/>
                  <a:pt x="38" y="75"/>
                </a:cubicBezTo>
                <a:cubicBezTo>
                  <a:pt x="41" y="72"/>
                  <a:pt x="41" y="72"/>
                  <a:pt x="41" y="72"/>
                </a:cubicBezTo>
                <a:cubicBezTo>
                  <a:pt x="44" y="73"/>
                  <a:pt x="47" y="73"/>
                  <a:pt x="50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8" y="73"/>
                  <a:pt x="61" y="73"/>
                  <a:pt x="64" y="72"/>
                </a:cubicBezTo>
                <a:cubicBezTo>
                  <a:pt x="67" y="75"/>
                  <a:pt x="67" y="75"/>
                  <a:pt x="67" y="75"/>
                </a:cubicBezTo>
                <a:cubicBezTo>
                  <a:pt x="65" y="77"/>
                  <a:pt x="62" y="78"/>
                  <a:pt x="59" y="79"/>
                </a:cubicBezTo>
                <a:lnTo>
                  <a:pt x="59" y="81"/>
                </a:lnTo>
                <a:close/>
                <a:moveTo>
                  <a:pt x="23" y="29"/>
                </a:moveTo>
                <a:cubicBezTo>
                  <a:pt x="23" y="13"/>
                  <a:pt x="36" y="0"/>
                  <a:pt x="52" y="0"/>
                </a:cubicBezTo>
                <a:cubicBezTo>
                  <a:pt x="68" y="0"/>
                  <a:pt x="81" y="13"/>
                  <a:pt x="81" y="29"/>
                </a:cubicBezTo>
                <a:cubicBezTo>
                  <a:pt x="81" y="46"/>
                  <a:pt x="68" y="59"/>
                  <a:pt x="52" y="59"/>
                </a:cubicBezTo>
                <a:cubicBezTo>
                  <a:pt x="36" y="59"/>
                  <a:pt x="23" y="46"/>
                  <a:pt x="23" y="2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îṥľïḍe">
            <a:extLst>
              <a:ext uri="{FF2B5EF4-FFF2-40B4-BE49-F238E27FC236}">
                <a16:creationId xmlns:a16="http://schemas.microsoft.com/office/drawing/2014/main" xmlns="" id="{73C90939-058E-4475-B131-E2F02FC4DCBE}"/>
              </a:ext>
            </a:extLst>
          </p:cNvPr>
          <p:cNvSpPr/>
          <p:nvPr/>
        </p:nvSpPr>
        <p:spPr bwMode="auto">
          <a:xfrm>
            <a:off x="4630146" y="3148731"/>
            <a:ext cx="300796" cy="326353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5" name="íṥľïḑè">
            <a:extLst>
              <a:ext uri="{FF2B5EF4-FFF2-40B4-BE49-F238E27FC236}">
                <a16:creationId xmlns:a16="http://schemas.microsoft.com/office/drawing/2014/main" xmlns="" id="{8A2751B7-C8C9-4EEF-9E10-4FE2F22BBAC1}"/>
              </a:ext>
            </a:extLst>
          </p:cNvPr>
          <p:cNvSpPr/>
          <p:nvPr/>
        </p:nvSpPr>
        <p:spPr bwMode="auto">
          <a:xfrm>
            <a:off x="6552331" y="4338051"/>
            <a:ext cx="289677" cy="314290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36" name="ïşļiḓé">
            <a:extLst>
              <a:ext uri="{FF2B5EF4-FFF2-40B4-BE49-F238E27FC236}">
                <a16:creationId xmlns:a16="http://schemas.microsoft.com/office/drawing/2014/main" xmlns="" id="{963FE06D-7EFD-4D30-8EC5-1E93F34587EF}"/>
              </a:ext>
            </a:extLst>
          </p:cNvPr>
          <p:cNvGrpSpPr/>
          <p:nvPr/>
        </p:nvGrpSpPr>
        <p:grpSpPr>
          <a:xfrm>
            <a:off x="2381918" y="5160341"/>
            <a:ext cx="803454" cy="586593"/>
            <a:chOff x="1363727" y="1096541"/>
            <a:chExt cx="1476774" cy="1078176"/>
          </a:xfrm>
        </p:grpSpPr>
        <p:sp>
          <p:nvSpPr>
            <p:cNvPr id="37" name="ïšḻiďé">
              <a:extLst>
                <a:ext uri="{FF2B5EF4-FFF2-40B4-BE49-F238E27FC236}">
                  <a16:creationId xmlns:a16="http://schemas.microsoft.com/office/drawing/2014/main" xmlns="" id="{D241D5EA-C0FF-45CF-83AB-037F65E83F93}"/>
                </a:ext>
              </a:extLst>
            </p:cNvPr>
            <p:cNvSpPr/>
            <p:nvPr/>
          </p:nvSpPr>
          <p:spPr bwMode="auto">
            <a:xfrm>
              <a:off x="1363727" y="1096541"/>
              <a:ext cx="1476774" cy="820430"/>
            </a:xfrm>
            <a:custGeom>
              <a:avLst/>
              <a:gdLst>
                <a:gd name="T0" fmla="*/ 468 w 485"/>
                <a:gd name="T1" fmla="*/ 118 h 269"/>
                <a:gd name="T2" fmla="*/ 468 w 485"/>
                <a:gd name="T3" fmla="*/ 152 h 269"/>
                <a:gd name="T4" fmla="*/ 272 w 485"/>
                <a:gd name="T5" fmla="*/ 260 h 269"/>
                <a:gd name="T6" fmla="*/ 213 w 485"/>
                <a:gd name="T7" fmla="*/ 260 h 269"/>
                <a:gd name="T8" fmla="*/ 17 w 485"/>
                <a:gd name="T9" fmla="*/ 152 h 269"/>
                <a:gd name="T10" fmla="*/ 17 w 485"/>
                <a:gd name="T11" fmla="*/ 118 h 269"/>
                <a:gd name="T12" fmla="*/ 213 w 485"/>
                <a:gd name="T13" fmla="*/ 9 h 269"/>
                <a:gd name="T14" fmla="*/ 272 w 485"/>
                <a:gd name="T15" fmla="*/ 9 h 269"/>
                <a:gd name="T16" fmla="*/ 468 w 485"/>
                <a:gd name="T17" fmla="*/ 11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269">
                  <a:moveTo>
                    <a:pt x="468" y="118"/>
                  </a:moveTo>
                  <a:cubicBezTo>
                    <a:pt x="485" y="128"/>
                    <a:pt x="485" y="142"/>
                    <a:pt x="468" y="152"/>
                  </a:cubicBezTo>
                  <a:cubicBezTo>
                    <a:pt x="272" y="260"/>
                    <a:pt x="272" y="260"/>
                    <a:pt x="272" y="260"/>
                  </a:cubicBezTo>
                  <a:cubicBezTo>
                    <a:pt x="256" y="269"/>
                    <a:pt x="229" y="269"/>
                    <a:pt x="213" y="260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0" y="142"/>
                    <a:pt x="0" y="128"/>
                    <a:pt x="17" y="118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29" y="0"/>
                    <a:pt x="256" y="0"/>
                    <a:pt x="272" y="9"/>
                  </a:cubicBezTo>
                  <a:lnTo>
                    <a:pt x="468" y="11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ïṧḷiḑé">
              <a:extLst>
                <a:ext uri="{FF2B5EF4-FFF2-40B4-BE49-F238E27FC236}">
                  <a16:creationId xmlns:a16="http://schemas.microsoft.com/office/drawing/2014/main" xmlns="" id="{84198D50-1618-4C61-B668-01C8C6D86CCA}"/>
                </a:ext>
              </a:extLst>
            </p:cNvPr>
            <p:cNvSpPr/>
            <p:nvPr/>
          </p:nvSpPr>
          <p:spPr bwMode="auto">
            <a:xfrm>
              <a:off x="1376070" y="1508208"/>
              <a:ext cx="1452088" cy="515492"/>
            </a:xfrm>
            <a:custGeom>
              <a:avLst/>
              <a:gdLst>
                <a:gd name="T0" fmla="*/ 477 w 477"/>
                <a:gd name="T1" fmla="*/ 0 h 169"/>
                <a:gd name="T2" fmla="*/ 464 w 477"/>
                <a:gd name="T3" fmla="*/ 17 h 169"/>
                <a:gd name="T4" fmla="*/ 268 w 477"/>
                <a:gd name="T5" fmla="*/ 125 h 169"/>
                <a:gd name="T6" fmla="*/ 209 w 477"/>
                <a:gd name="T7" fmla="*/ 125 h 169"/>
                <a:gd name="T8" fmla="*/ 13 w 477"/>
                <a:gd name="T9" fmla="*/ 17 h 169"/>
                <a:gd name="T10" fmla="*/ 0 w 477"/>
                <a:gd name="T11" fmla="*/ 0 h 169"/>
                <a:gd name="T12" fmla="*/ 0 w 477"/>
                <a:gd name="T13" fmla="*/ 34 h 169"/>
                <a:gd name="T14" fmla="*/ 13 w 477"/>
                <a:gd name="T15" fmla="*/ 51 h 169"/>
                <a:gd name="T16" fmla="*/ 209 w 477"/>
                <a:gd name="T17" fmla="*/ 159 h 169"/>
                <a:gd name="T18" fmla="*/ 268 w 477"/>
                <a:gd name="T19" fmla="*/ 159 h 169"/>
                <a:gd name="T20" fmla="*/ 464 w 477"/>
                <a:gd name="T21" fmla="*/ 51 h 169"/>
                <a:gd name="T22" fmla="*/ 477 w 477"/>
                <a:gd name="T23" fmla="*/ 34 h 169"/>
                <a:gd name="T24" fmla="*/ 477 w 477"/>
                <a:gd name="T2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169">
                  <a:moveTo>
                    <a:pt x="477" y="0"/>
                  </a:moveTo>
                  <a:cubicBezTo>
                    <a:pt x="477" y="6"/>
                    <a:pt x="472" y="12"/>
                    <a:pt x="464" y="17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52" y="135"/>
                    <a:pt x="225" y="135"/>
                    <a:pt x="209" y="12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4" y="12"/>
                    <a:pt x="0" y="6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4" y="46"/>
                    <a:pt x="13" y="51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25" y="169"/>
                    <a:pt x="252" y="169"/>
                    <a:pt x="268" y="159"/>
                  </a:cubicBezTo>
                  <a:cubicBezTo>
                    <a:pt x="464" y="51"/>
                    <a:pt x="464" y="51"/>
                    <a:pt x="464" y="51"/>
                  </a:cubicBezTo>
                  <a:cubicBezTo>
                    <a:pt x="472" y="46"/>
                    <a:pt x="477" y="40"/>
                    <a:pt x="477" y="34"/>
                  </a:cubicBezTo>
                  <a:lnTo>
                    <a:pt x="477" y="0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iŝḻiḑe">
              <a:extLst>
                <a:ext uri="{FF2B5EF4-FFF2-40B4-BE49-F238E27FC236}">
                  <a16:creationId xmlns:a16="http://schemas.microsoft.com/office/drawing/2014/main" xmlns="" id="{EAA46B24-0BF8-4506-8230-9F39E05A7465}"/>
                </a:ext>
              </a:extLst>
            </p:cNvPr>
            <p:cNvSpPr/>
            <p:nvPr/>
          </p:nvSpPr>
          <p:spPr bwMode="auto">
            <a:xfrm>
              <a:off x="1376070" y="1659225"/>
              <a:ext cx="1452088" cy="515492"/>
            </a:xfrm>
            <a:custGeom>
              <a:avLst/>
              <a:gdLst>
                <a:gd name="T0" fmla="*/ 477 w 477"/>
                <a:gd name="T1" fmla="*/ 0 h 169"/>
                <a:gd name="T2" fmla="*/ 464 w 477"/>
                <a:gd name="T3" fmla="*/ 17 h 169"/>
                <a:gd name="T4" fmla="*/ 268 w 477"/>
                <a:gd name="T5" fmla="*/ 125 h 169"/>
                <a:gd name="T6" fmla="*/ 209 w 477"/>
                <a:gd name="T7" fmla="*/ 125 h 169"/>
                <a:gd name="T8" fmla="*/ 13 w 477"/>
                <a:gd name="T9" fmla="*/ 17 h 169"/>
                <a:gd name="T10" fmla="*/ 0 w 477"/>
                <a:gd name="T11" fmla="*/ 0 h 169"/>
                <a:gd name="T12" fmla="*/ 0 w 477"/>
                <a:gd name="T13" fmla="*/ 34 h 169"/>
                <a:gd name="T14" fmla="*/ 13 w 477"/>
                <a:gd name="T15" fmla="*/ 51 h 169"/>
                <a:gd name="T16" fmla="*/ 209 w 477"/>
                <a:gd name="T17" fmla="*/ 159 h 169"/>
                <a:gd name="T18" fmla="*/ 268 w 477"/>
                <a:gd name="T19" fmla="*/ 159 h 169"/>
                <a:gd name="T20" fmla="*/ 464 w 477"/>
                <a:gd name="T21" fmla="*/ 51 h 169"/>
                <a:gd name="T22" fmla="*/ 477 w 477"/>
                <a:gd name="T23" fmla="*/ 34 h 169"/>
                <a:gd name="T24" fmla="*/ 477 w 477"/>
                <a:gd name="T2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169">
                  <a:moveTo>
                    <a:pt x="477" y="0"/>
                  </a:moveTo>
                  <a:cubicBezTo>
                    <a:pt x="477" y="6"/>
                    <a:pt x="472" y="12"/>
                    <a:pt x="464" y="17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52" y="135"/>
                    <a:pt x="225" y="135"/>
                    <a:pt x="209" y="12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4" y="12"/>
                    <a:pt x="0" y="6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4" y="46"/>
                    <a:pt x="13" y="51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25" y="169"/>
                    <a:pt x="252" y="169"/>
                    <a:pt x="268" y="159"/>
                  </a:cubicBezTo>
                  <a:cubicBezTo>
                    <a:pt x="464" y="51"/>
                    <a:pt x="464" y="51"/>
                    <a:pt x="464" y="51"/>
                  </a:cubicBezTo>
                  <a:cubicBezTo>
                    <a:pt x="472" y="46"/>
                    <a:pt x="477" y="40"/>
                    <a:pt x="477" y="34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íŝ1ïḓè">
              <a:extLst>
                <a:ext uri="{FF2B5EF4-FFF2-40B4-BE49-F238E27FC236}">
                  <a16:creationId xmlns:a16="http://schemas.microsoft.com/office/drawing/2014/main" xmlns="" id="{33049666-F23A-49F8-B39A-7A979A4FF2E1}"/>
                </a:ext>
              </a:extLst>
            </p:cNvPr>
            <p:cNvSpPr/>
            <p:nvPr/>
          </p:nvSpPr>
          <p:spPr bwMode="auto">
            <a:xfrm>
              <a:off x="1996848" y="1299054"/>
              <a:ext cx="207425" cy="379029"/>
            </a:xfrm>
            <a:custGeom>
              <a:avLst/>
              <a:gdLst>
                <a:gd name="T0" fmla="*/ 52 w 105"/>
                <a:gd name="T1" fmla="*/ 62 h 192"/>
                <a:gd name="T2" fmla="*/ 30 w 105"/>
                <a:gd name="T3" fmla="*/ 68 h 192"/>
                <a:gd name="T4" fmla="*/ 0 w 105"/>
                <a:gd name="T5" fmla="*/ 74 h 192"/>
                <a:gd name="T6" fmla="*/ 5 w 105"/>
                <a:gd name="T7" fmla="*/ 120 h 192"/>
                <a:gd name="T8" fmla="*/ 18 w 105"/>
                <a:gd name="T9" fmla="*/ 141 h 192"/>
                <a:gd name="T10" fmla="*/ 18 w 105"/>
                <a:gd name="T11" fmla="*/ 188 h 192"/>
                <a:gd name="T12" fmla="*/ 52 w 105"/>
                <a:gd name="T13" fmla="*/ 192 h 192"/>
                <a:gd name="T14" fmla="*/ 86 w 105"/>
                <a:gd name="T15" fmla="*/ 188 h 192"/>
                <a:gd name="T16" fmla="*/ 86 w 105"/>
                <a:gd name="T17" fmla="*/ 141 h 192"/>
                <a:gd name="T18" fmla="*/ 99 w 105"/>
                <a:gd name="T19" fmla="*/ 120 h 192"/>
                <a:gd name="T20" fmla="*/ 105 w 105"/>
                <a:gd name="T21" fmla="*/ 74 h 192"/>
                <a:gd name="T22" fmla="*/ 74 w 105"/>
                <a:gd name="T23" fmla="*/ 68 h 192"/>
                <a:gd name="T24" fmla="*/ 52 w 105"/>
                <a:gd name="T25" fmla="*/ 62 h 192"/>
                <a:gd name="T26" fmla="*/ 59 w 105"/>
                <a:gd name="T27" fmla="*/ 81 h 192"/>
                <a:gd name="T28" fmla="*/ 55 w 105"/>
                <a:gd name="T29" fmla="*/ 86 h 192"/>
                <a:gd name="T30" fmla="*/ 63 w 105"/>
                <a:gd name="T31" fmla="*/ 126 h 192"/>
                <a:gd name="T32" fmla="*/ 52 w 105"/>
                <a:gd name="T33" fmla="*/ 138 h 192"/>
                <a:gd name="T34" fmla="*/ 42 w 105"/>
                <a:gd name="T35" fmla="*/ 126 h 192"/>
                <a:gd name="T36" fmla="*/ 49 w 105"/>
                <a:gd name="T37" fmla="*/ 86 h 192"/>
                <a:gd name="T38" fmla="*/ 46 w 105"/>
                <a:gd name="T39" fmla="*/ 81 h 192"/>
                <a:gd name="T40" fmla="*/ 46 w 105"/>
                <a:gd name="T41" fmla="*/ 79 h 192"/>
                <a:gd name="T42" fmla="*/ 38 w 105"/>
                <a:gd name="T43" fmla="*/ 75 h 192"/>
                <a:gd name="T44" fmla="*/ 41 w 105"/>
                <a:gd name="T45" fmla="*/ 72 h 192"/>
                <a:gd name="T46" fmla="*/ 50 w 105"/>
                <a:gd name="T47" fmla="*/ 74 h 192"/>
                <a:gd name="T48" fmla="*/ 55 w 105"/>
                <a:gd name="T49" fmla="*/ 74 h 192"/>
                <a:gd name="T50" fmla="*/ 64 w 105"/>
                <a:gd name="T51" fmla="*/ 72 h 192"/>
                <a:gd name="T52" fmla="*/ 67 w 105"/>
                <a:gd name="T53" fmla="*/ 75 h 192"/>
                <a:gd name="T54" fmla="*/ 59 w 105"/>
                <a:gd name="T55" fmla="*/ 79 h 192"/>
                <a:gd name="T56" fmla="*/ 59 w 105"/>
                <a:gd name="T57" fmla="*/ 81 h 192"/>
                <a:gd name="T58" fmla="*/ 23 w 105"/>
                <a:gd name="T59" fmla="*/ 29 h 192"/>
                <a:gd name="T60" fmla="*/ 52 w 105"/>
                <a:gd name="T61" fmla="*/ 0 h 192"/>
                <a:gd name="T62" fmla="*/ 81 w 105"/>
                <a:gd name="T63" fmla="*/ 29 h 192"/>
                <a:gd name="T64" fmla="*/ 52 w 105"/>
                <a:gd name="T65" fmla="*/ 59 h 192"/>
                <a:gd name="T66" fmla="*/ 23 w 105"/>
                <a:gd name="T67" fmla="*/ 2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92">
                  <a:moveTo>
                    <a:pt x="52" y="62"/>
                  </a:moveTo>
                  <a:cubicBezTo>
                    <a:pt x="42" y="62"/>
                    <a:pt x="33" y="66"/>
                    <a:pt x="30" y="68"/>
                  </a:cubicBezTo>
                  <a:cubicBezTo>
                    <a:pt x="10" y="70"/>
                    <a:pt x="0" y="74"/>
                    <a:pt x="0" y="74"/>
                  </a:cubicBezTo>
                  <a:cubicBezTo>
                    <a:pt x="0" y="74"/>
                    <a:pt x="2" y="111"/>
                    <a:pt x="5" y="120"/>
                  </a:cubicBezTo>
                  <a:cubicBezTo>
                    <a:pt x="8" y="128"/>
                    <a:pt x="18" y="132"/>
                    <a:pt x="18" y="141"/>
                  </a:cubicBezTo>
                  <a:cubicBezTo>
                    <a:pt x="18" y="188"/>
                    <a:pt x="18" y="188"/>
                    <a:pt x="18" y="188"/>
                  </a:cubicBezTo>
                  <a:cubicBezTo>
                    <a:pt x="18" y="188"/>
                    <a:pt x="35" y="192"/>
                    <a:pt x="52" y="192"/>
                  </a:cubicBezTo>
                  <a:cubicBezTo>
                    <a:pt x="69" y="192"/>
                    <a:pt x="86" y="188"/>
                    <a:pt x="86" y="188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86" y="132"/>
                    <a:pt x="97" y="128"/>
                    <a:pt x="99" y="120"/>
                  </a:cubicBezTo>
                  <a:cubicBezTo>
                    <a:pt x="102" y="111"/>
                    <a:pt x="105" y="74"/>
                    <a:pt x="105" y="74"/>
                  </a:cubicBezTo>
                  <a:cubicBezTo>
                    <a:pt x="105" y="74"/>
                    <a:pt x="95" y="70"/>
                    <a:pt x="74" y="68"/>
                  </a:cubicBezTo>
                  <a:cubicBezTo>
                    <a:pt x="71" y="66"/>
                    <a:pt x="63" y="62"/>
                    <a:pt x="52" y="62"/>
                  </a:cubicBezTo>
                  <a:moveTo>
                    <a:pt x="59" y="81"/>
                  </a:moveTo>
                  <a:cubicBezTo>
                    <a:pt x="55" y="86"/>
                    <a:pt x="55" y="86"/>
                    <a:pt x="55" y="8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3" y="78"/>
                    <a:pt x="40" y="77"/>
                    <a:pt x="38" y="75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4" y="73"/>
                    <a:pt x="47" y="73"/>
                    <a:pt x="50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8" y="73"/>
                    <a:pt x="61" y="73"/>
                    <a:pt x="64" y="72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5" y="77"/>
                    <a:pt x="62" y="78"/>
                    <a:pt x="59" y="79"/>
                  </a:cubicBezTo>
                  <a:lnTo>
                    <a:pt x="59" y="81"/>
                  </a:ln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1" y="13"/>
                    <a:pt x="81" y="29"/>
                  </a:cubicBezTo>
                  <a:cubicBezTo>
                    <a:pt x="81" y="46"/>
                    <a:pt x="68" y="59"/>
                    <a:pt x="52" y="59"/>
                  </a:cubicBezTo>
                  <a:cubicBezTo>
                    <a:pt x="36" y="59"/>
                    <a:pt x="23" y="46"/>
                    <a:pt x="23" y="2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41" name="íṣļïdê">
            <a:extLst>
              <a:ext uri="{FF2B5EF4-FFF2-40B4-BE49-F238E27FC236}">
                <a16:creationId xmlns:a16="http://schemas.microsoft.com/office/drawing/2014/main" xmlns="" id="{2E2C6EF7-F864-4DAF-BA0C-C022D3AEB9D0}"/>
              </a:ext>
            </a:extLst>
          </p:cNvPr>
          <p:cNvSpPr/>
          <p:nvPr/>
        </p:nvSpPr>
        <p:spPr bwMode="auto">
          <a:xfrm>
            <a:off x="6571123" y="2177893"/>
            <a:ext cx="257560" cy="279444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B04C4A24-9203-40A8-A2CC-FF982C8FA2A0}"/>
              </a:ext>
            </a:extLst>
          </p:cNvPr>
          <p:cNvSpPr txBox="1"/>
          <p:nvPr/>
        </p:nvSpPr>
        <p:spPr bwMode="auto">
          <a:xfrm>
            <a:off x="2013436" y="2377300"/>
            <a:ext cx="153872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职务名称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EB25D48C-950C-42BB-BF1B-4D37532A420D}"/>
              </a:ext>
            </a:extLst>
          </p:cNvPr>
          <p:cNvSpPr txBox="1"/>
          <p:nvPr/>
        </p:nvSpPr>
        <p:spPr bwMode="auto">
          <a:xfrm>
            <a:off x="2013436" y="4638746"/>
            <a:ext cx="153872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职务名称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ABA02C81-7568-4E92-90FD-6D71E42FAF0E}"/>
              </a:ext>
            </a:extLst>
          </p:cNvPr>
          <p:cNvSpPr txBox="1"/>
          <p:nvPr/>
        </p:nvSpPr>
        <p:spPr bwMode="auto">
          <a:xfrm>
            <a:off x="3993220" y="3985544"/>
            <a:ext cx="153872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职务名称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2BF7DA73-41A2-47D4-9CE8-60495DDAE715}"/>
              </a:ext>
            </a:extLst>
          </p:cNvPr>
          <p:cNvSpPr txBox="1"/>
          <p:nvPr/>
        </p:nvSpPr>
        <p:spPr bwMode="auto">
          <a:xfrm>
            <a:off x="7393280" y="2177893"/>
            <a:ext cx="153872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职务名称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0B852208-F2B9-46B1-9FA3-8062DECBFAB2}"/>
              </a:ext>
            </a:extLst>
          </p:cNvPr>
          <p:cNvSpPr txBox="1"/>
          <p:nvPr/>
        </p:nvSpPr>
        <p:spPr bwMode="auto">
          <a:xfrm>
            <a:off x="5976386" y="5154347"/>
            <a:ext cx="153872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职务名称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A50166D7-198A-4545-82E3-4436AA48FAD8}"/>
              </a:ext>
            </a:extLst>
          </p:cNvPr>
          <p:cNvSpPr txBox="1"/>
          <p:nvPr/>
        </p:nvSpPr>
        <p:spPr bwMode="auto">
          <a:xfrm>
            <a:off x="9405581" y="3236056"/>
            <a:ext cx="153872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职务名称</a:t>
            </a:r>
          </a:p>
        </p:txBody>
      </p:sp>
    </p:spTree>
    <p:extLst>
      <p:ext uri="{BB962C8B-B14F-4D97-AF65-F5344CB8AC3E}">
        <p14:creationId xmlns:p14="http://schemas.microsoft.com/office/powerpoint/2010/main" xmlns="" val="3732404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animBg="1"/>
      <p:bldP spid="33" grpId="0" animBg="1"/>
      <p:bldP spid="34" grpId="0" animBg="1"/>
      <p:bldP spid="35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cxnSp>
        <p:nvCxnSpPr>
          <p:cNvPr id="8" name="肘形连接符 5">
            <a:extLst>
              <a:ext uri="{FF2B5EF4-FFF2-40B4-BE49-F238E27FC236}">
                <a16:creationId xmlns:a16="http://schemas.microsoft.com/office/drawing/2014/main" xmlns="" id="{DF52ECE9-B20E-4529-B758-0EEEB101B566}"/>
              </a:ext>
            </a:extLst>
          </p:cNvPr>
          <p:cNvCxnSpPr>
            <a:cxnSpLocks/>
            <a:stCxn id="19" idx="6"/>
            <a:endCxn id="16" idx="2"/>
          </p:cNvCxnSpPr>
          <p:nvPr/>
        </p:nvCxnSpPr>
        <p:spPr>
          <a:xfrm flipH="1" flipV="1">
            <a:off x="1967953" y="4456940"/>
            <a:ext cx="8256093" cy="9525"/>
          </a:xfrm>
          <a:prstGeom prst="bentConnector5">
            <a:avLst>
              <a:gd name="adj1" fmla="val -2769"/>
              <a:gd name="adj2" fmla="val 7791937"/>
              <a:gd name="adj3" fmla="val 102769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A3FC2302-A685-4107-B5FF-25BF487054A8}"/>
              </a:ext>
            </a:extLst>
          </p:cNvPr>
          <p:cNvCxnSpPr/>
          <p:nvPr/>
        </p:nvCxnSpPr>
        <p:spPr>
          <a:xfrm>
            <a:off x="2976066" y="4456940"/>
            <a:ext cx="259972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CB5F1451-72D8-43F4-AB41-22B2F650C9E2}"/>
              </a:ext>
            </a:extLst>
          </p:cNvPr>
          <p:cNvCxnSpPr>
            <a:cxnSpLocks/>
          </p:cNvCxnSpPr>
          <p:nvPr/>
        </p:nvCxnSpPr>
        <p:spPr>
          <a:xfrm>
            <a:off x="6583905" y="4456940"/>
            <a:ext cx="263202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Slidè">
            <a:extLst>
              <a:ext uri="{FF2B5EF4-FFF2-40B4-BE49-F238E27FC236}">
                <a16:creationId xmlns:a16="http://schemas.microsoft.com/office/drawing/2014/main" xmlns="" id="{362AD7F5-442B-45F4-971C-AB1D4BDC3160}"/>
              </a:ext>
            </a:extLst>
          </p:cNvPr>
          <p:cNvSpPr/>
          <p:nvPr/>
        </p:nvSpPr>
        <p:spPr>
          <a:xfrm>
            <a:off x="7395864" y="3952885"/>
            <a:ext cx="1008112" cy="100810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  <a:effectLst>
            <a:outerShdw blurRad="2286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rgbClr val="00206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iṥļïďè">
            <a:extLst>
              <a:ext uri="{FF2B5EF4-FFF2-40B4-BE49-F238E27FC236}">
                <a16:creationId xmlns:a16="http://schemas.microsoft.com/office/drawing/2014/main" xmlns="" id="{4B53B368-721D-4727-8D9A-55F471332443}"/>
              </a:ext>
            </a:extLst>
          </p:cNvPr>
          <p:cNvSpPr/>
          <p:nvPr/>
        </p:nvSpPr>
        <p:spPr>
          <a:xfrm>
            <a:off x="7716194" y="4287448"/>
            <a:ext cx="386158" cy="327736"/>
          </a:xfrm>
          <a:custGeom>
            <a:avLst/>
            <a:gdLst>
              <a:gd name="connsiteX0" fmla="*/ 246732 w 607286"/>
              <a:gd name="connsiteY0" fmla="*/ 261798 h 515410"/>
              <a:gd name="connsiteX1" fmla="*/ 303643 w 607286"/>
              <a:gd name="connsiteY1" fmla="*/ 283469 h 515410"/>
              <a:gd name="connsiteX2" fmla="*/ 360554 w 607286"/>
              <a:gd name="connsiteY2" fmla="*/ 261798 h 515410"/>
              <a:gd name="connsiteX3" fmla="*/ 499721 w 607286"/>
              <a:gd name="connsiteY3" fmla="*/ 439385 h 515410"/>
              <a:gd name="connsiteX4" fmla="*/ 499956 w 607286"/>
              <a:gd name="connsiteY4" fmla="*/ 447819 h 515410"/>
              <a:gd name="connsiteX5" fmla="*/ 499956 w 607286"/>
              <a:gd name="connsiteY5" fmla="*/ 457308 h 515410"/>
              <a:gd name="connsiteX6" fmla="*/ 303643 w 607286"/>
              <a:gd name="connsiteY6" fmla="*/ 515410 h 515410"/>
              <a:gd name="connsiteX7" fmla="*/ 107330 w 607286"/>
              <a:gd name="connsiteY7" fmla="*/ 457308 h 515410"/>
              <a:gd name="connsiteX8" fmla="*/ 107330 w 607286"/>
              <a:gd name="connsiteY8" fmla="*/ 444539 h 515410"/>
              <a:gd name="connsiteX9" fmla="*/ 107682 w 607286"/>
              <a:gd name="connsiteY9" fmla="*/ 435519 h 515410"/>
              <a:gd name="connsiteX10" fmla="*/ 246732 w 607286"/>
              <a:gd name="connsiteY10" fmla="*/ 261798 h 515410"/>
              <a:gd name="connsiteX11" fmla="*/ 494038 w 607286"/>
              <a:gd name="connsiteY11" fmla="*/ 237453 h 515410"/>
              <a:gd name="connsiteX12" fmla="*/ 607169 w 607286"/>
              <a:gd name="connsiteY12" fmla="*/ 381785 h 515410"/>
              <a:gd name="connsiteX13" fmla="*/ 607286 w 607286"/>
              <a:gd name="connsiteY13" fmla="*/ 388580 h 515410"/>
              <a:gd name="connsiteX14" fmla="*/ 607286 w 607286"/>
              <a:gd name="connsiteY14" fmla="*/ 396312 h 515410"/>
              <a:gd name="connsiteX15" fmla="*/ 527367 w 607286"/>
              <a:gd name="connsiteY15" fmla="*/ 436730 h 515410"/>
              <a:gd name="connsiteX16" fmla="*/ 496972 w 607286"/>
              <a:gd name="connsiteY16" fmla="*/ 296029 h 515410"/>
              <a:gd name="connsiteX17" fmla="*/ 443927 w 607286"/>
              <a:gd name="connsiteY17" fmla="*/ 255026 h 515410"/>
              <a:gd name="connsiteX18" fmla="*/ 447800 w 607286"/>
              <a:gd name="connsiteY18" fmla="*/ 255143 h 515410"/>
              <a:gd name="connsiteX19" fmla="*/ 494038 w 607286"/>
              <a:gd name="connsiteY19" fmla="*/ 237453 h 515410"/>
              <a:gd name="connsiteX20" fmla="*/ 113199 w 607286"/>
              <a:gd name="connsiteY20" fmla="*/ 237453 h 515410"/>
              <a:gd name="connsiteX21" fmla="*/ 159417 w 607286"/>
              <a:gd name="connsiteY21" fmla="*/ 255143 h 515410"/>
              <a:gd name="connsiteX22" fmla="*/ 163288 w 607286"/>
              <a:gd name="connsiteY22" fmla="*/ 255026 h 515410"/>
              <a:gd name="connsiteX23" fmla="*/ 110266 w 607286"/>
              <a:gd name="connsiteY23" fmla="*/ 296029 h 515410"/>
              <a:gd name="connsiteX24" fmla="*/ 79884 w 607286"/>
              <a:gd name="connsiteY24" fmla="*/ 436730 h 515410"/>
              <a:gd name="connsiteX25" fmla="*/ 0 w 607286"/>
              <a:gd name="connsiteY25" fmla="*/ 396312 h 515410"/>
              <a:gd name="connsiteX26" fmla="*/ 0 w 607286"/>
              <a:gd name="connsiteY26" fmla="*/ 388580 h 515410"/>
              <a:gd name="connsiteX27" fmla="*/ 235 w 607286"/>
              <a:gd name="connsiteY27" fmla="*/ 381785 h 515410"/>
              <a:gd name="connsiteX28" fmla="*/ 113199 w 607286"/>
              <a:gd name="connsiteY28" fmla="*/ 237453 h 515410"/>
              <a:gd name="connsiteX29" fmla="*/ 447940 w 607286"/>
              <a:gd name="connsiteY29" fmla="*/ 24839 h 515410"/>
              <a:gd name="connsiteX30" fmla="*/ 532275 w 607286"/>
              <a:gd name="connsiteY30" fmla="*/ 127229 h 515410"/>
              <a:gd name="connsiteX31" fmla="*/ 447940 w 607286"/>
              <a:gd name="connsiteY31" fmla="*/ 229620 h 515410"/>
              <a:gd name="connsiteX32" fmla="*/ 409350 w 607286"/>
              <a:gd name="connsiteY32" fmla="*/ 218373 h 515410"/>
              <a:gd name="connsiteX33" fmla="*/ 435272 w 607286"/>
              <a:gd name="connsiteY33" fmla="*/ 126058 h 515410"/>
              <a:gd name="connsiteX34" fmla="*/ 416388 w 607286"/>
              <a:gd name="connsiteY34" fmla="*/ 28588 h 515410"/>
              <a:gd name="connsiteX35" fmla="*/ 447940 w 607286"/>
              <a:gd name="connsiteY35" fmla="*/ 24839 h 515410"/>
              <a:gd name="connsiteX36" fmla="*/ 159441 w 607286"/>
              <a:gd name="connsiteY36" fmla="*/ 24839 h 515410"/>
              <a:gd name="connsiteX37" fmla="*/ 190894 w 607286"/>
              <a:gd name="connsiteY37" fmla="*/ 28588 h 515410"/>
              <a:gd name="connsiteX38" fmla="*/ 171999 w 607286"/>
              <a:gd name="connsiteY38" fmla="*/ 126058 h 515410"/>
              <a:gd name="connsiteX39" fmla="*/ 197936 w 607286"/>
              <a:gd name="connsiteY39" fmla="*/ 218373 h 515410"/>
              <a:gd name="connsiteX40" fmla="*/ 159441 w 607286"/>
              <a:gd name="connsiteY40" fmla="*/ 229620 h 515410"/>
              <a:gd name="connsiteX41" fmla="*/ 74940 w 607286"/>
              <a:gd name="connsiteY41" fmla="*/ 127229 h 515410"/>
              <a:gd name="connsiteX42" fmla="*/ 159441 w 607286"/>
              <a:gd name="connsiteY42" fmla="*/ 24839 h 515410"/>
              <a:gd name="connsiteX43" fmla="*/ 303643 w 607286"/>
              <a:gd name="connsiteY43" fmla="*/ 0 h 515410"/>
              <a:gd name="connsiteX44" fmla="*/ 407586 w 607286"/>
              <a:gd name="connsiteY44" fmla="*/ 126030 h 515410"/>
              <a:gd name="connsiteX45" fmla="*/ 303643 w 607286"/>
              <a:gd name="connsiteY45" fmla="*/ 252060 h 515410"/>
              <a:gd name="connsiteX46" fmla="*/ 199700 w 607286"/>
              <a:gd name="connsiteY46" fmla="*/ 126030 h 515410"/>
              <a:gd name="connsiteX47" fmla="*/ 303643 w 607286"/>
              <a:gd name="connsiteY47" fmla="*/ 0 h 51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286" h="515410">
                <a:moveTo>
                  <a:pt x="246732" y="261798"/>
                </a:moveTo>
                <a:cubicBezTo>
                  <a:pt x="246732" y="261798"/>
                  <a:pt x="263864" y="283469"/>
                  <a:pt x="303643" y="283469"/>
                </a:cubicBezTo>
                <a:cubicBezTo>
                  <a:pt x="343539" y="283469"/>
                  <a:pt x="360554" y="261798"/>
                  <a:pt x="360554" y="261798"/>
                </a:cubicBezTo>
                <a:cubicBezTo>
                  <a:pt x="482003" y="283586"/>
                  <a:pt x="497844" y="318143"/>
                  <a:pt x="499721" y="439385"/>
                </a:cubicBezTo>
                <a:cubicBezTo>
                  <a:pt x="499839" y="447233"/>
                  <a:pt x="499956" y="448522"/>
                  <a:pt x="499956" y="447819"/>
                </a:cubicBezTo>
                <a:cubicBezTo>
                  <a:pt x="499956" y="449928"/>
                  <a:pt x="499956" y="452973"/>
                  <a:pt x="499956" y="457308"/>
                </a:cubicBezTo>
                <a:cubicBezTo>
                  <a:pt x="499956" y="457308"/>
                  <a:pt x="471090" y="515410"/>
                  <a:pt x="303643" y="515410"/>
                </a:cubicBezTo>
                <a:cubicBezTo>
                  <a:pt x="136313" y="515410"/>
                  <a:pt x="107330" y="457308"/>
                  <a:pt x="107330" y="457308"/>
                </a:cubicBezTo>
                <a:cubicBezTo>
                  <a:pt x="107330" y="450513"/>
                  <a:pt x="107330" y="446648"/>
                  <a:pt x="107330" y="444539"/>
                </a:cubicBezTo>
                <a:cubicBezTo>
                  <a:pt x="107330" y="445593"/>
                  <a:pt x="107447" y="445125"/>
                  <a:pt x="107682" y="435519"/>
                </a:cubicBezTo>
                <a:cubicBezTo>
                  <a:pt x="109794" y="317440"/>
                  <a:pt x="126691" y="283352"/>
                  <a:pt x="246732" y="261798"/>
                </a:cubicBezTo>
                <a:close/>
                <a:moveTo>
                  <a:pt x="494038" y="237453"/>
                </a:moveTo>
                <a:cubicBezTo>
                  <a:pt x="592734" y="255260"/>
                  <a:pt x="605526" y="283260"/>
                  <a:pt x="607169" y="381785"/>
                </a:cubicBezTo>
                <a:cubicBezTo>
                  <a:pt x="607286" y="388112"/>
                  <a:pt x="607286" y="389166"/>
                  <a:pt x="607286" y="388580"/>
                </a:cubicBezTo>
                <a:cubicBezTo>
                  <a:pt x="607286" y="390220"/>
                  <a:pt x="607286" y="392681"/>
                  <a:pt x="607286" y="396312"/>
                </a:cubicBezTo>
                <a:cubicBezTo>
                  <a:pt x="607286" y="396312"/>
                  <a:pt x="593673" y="423609"/>
                  <a:pt x="527367" y="436730"/>
                </a:cubicBezTo>
                <a:cubicBezTo>
                  <a:pt x="526311" y="372413"/>
                  <a:pt x="520795" y="328598"/>
                  <a:pt x="496972" y="296029"/>
                </a:cubicBezTo>
                <a:cubicBezTo>
                  <a:pt x="483241" y="277168"/>
                  <a:pt x="464464" y="264281"/>
                  <a:pt x="443927" y="255026"/>
                </a:cubicBezTo>
                <a:cubicBezTo>
                  <a:pt x="445218" y="255026"/>
                  <a:pt x="446509" y="255143"/>
                  <a:pt x="447800" y="255143"/>
                </a:cubicBezTo>
                <a:cubicBezTo>
                  <a:pt x="480190" y="255143"/>
                  <a:pt x="494038" y="237453"/>
                  <a:pt x="494038" y="237453"/>
                </a:cubicBezTo>
                <a:close/>
                <a:moveTo>
                  <a:pt x="113199" y="237453"/>
                </a:moveTo>
                <a:cubicBezTo>
                  <a:pt x="113199" y="237453"/>
                  <a:pt x="127041" y="255143"/>
                  <a:pt x="159417" y="255143"/>
                </a:cubicBezTo>
                <a:cubicBezTo>
                  <a:pt x="160707" y="255143"/>
                  <a:pt x="161998" y="255026"/>
                  <a:pt x="163288" y="255026"/>
                </a:cubicBezTo>
                <a:cubicBezTo>
                  <a:pt x="142760" y="264281"/>
                  <a:pt x="124108" y="277168"/>
                  <a:pt x="110266" y="296029"/>
                </a:cubicBezTo>
                <a:cubicBezTo>
                  <a:pt x="86453" y="328598"/>
                  <a:pt x="81057" y="372413"/>
                  <a:pt x="79884" y="436730"/>
                </a:cubicBezTo>
                <a:cubicBezTo>
                  <a:pt x="13607" y="423609"/>
                  <a:pt x="0" y="396312"/>
                  <a:pt x="0" y="396312"/>
                </a:cubicBezTo>
                <a:cubicBezTo>
                  <a:pt x="0" y="392681"/>
                  <a:pt x="0" y="390220"/>
                  <a:pt x="0" y="388580"/>
                </a:cubicBezTo>
                <a:cubicBezTo>
                  <a:pt x="0" y="389166"/>
                  <a:pt x="117" y="388112"/>
                  <a:pt x="235" y="381785"/>
                </a:cubicBezTo>
                <a:cubicBezTo>
                  <a:pt x="1760" y="283260"/>
                  <a:pt x="14663" y="255260"/>
                  <a:pt x="113199" y="237453"/>
                </a:cubicBezTo>
                <a:close/>
                <a:moveTo>
                  <a:pt x="447940" y="24839"/>
                </a:moveTo>
                <a:cubicBezTo>
                  <a:pt x="519842" y="24839"/>
                  <a:pt x="532275" y="70645"/>
                  <a:pt x="532275" y="127229"/>
                </a:cubicBezTo>
                <a:cubicBezTo>
                  <a:pt x="532275" y="183814"/>
                  <a:pt x="494506" y="229620"/>
                  <a:pt x="447940" y="229620"/>
                </a:cubicBezTo>
                <a:cubicBezTo>
                  <a:pt x="433982" y="229620"/>
                  <a:pt x="420962" y="225520"/>
                  <a:pt x="409350" y="218373"/>
                </a:cubicBezTo>
                <a:cubicBezTo>
                  <a:pt x="426123" y="191780"/>
                  <a:pt x="435272" y="159681"/>
                  <a:pt x="435272" y="126058"/>
                </a:cubicBezTo>
                <a:cubicBezTo>
                  <a:pt x="435272" y="96419"/>
                  <a:pt x="433044" y="59164"/>
                  <a:pt x="416388" y="28588"/>
                </a:cubicBezTo>
                <a:cubicBezTo>
                  <a:pt x="425302" y="26128"/>
                  <a:pt x="435741" y="24839"/>
                  <a:pt x="447940" y="24839"/>
                </a:cubicBezTo>
                <a:close/>
                <a:moveTo>
                  <a:pt x="159441" y="24839"/>
                </a:moveTo>
                <a:cubicBezTo>
                  <a:pt x="171529" y="24839"/>
                  <a:pt x="181975" y="26128"/>
                  <a:pt x="190894" y="28588"/>
                </a:cubicBezTo>
                <a:cubicBezTo>
                  <a:pt x="174346" y="59164"/>
                  <a:pt x="171999" y="96419"/>
                  <a:pt x="171999" y="126058"/>
                </a:cubicBezTo>
                <a:cubicBezTo>
                  <a:pt x="171999" y="159681"/>
                  <a:pt x="181153" y="191780"/>
                  <a:pt x="197936" y="218373"/>
                </a:cubicBezTo>
                <a:cubicBezTo>
                  <a:pt x="186434" y="225520"/>
                  <a:pt x="173290" y="229620"/>
                  <a:pt x="159441" y="229620"/>
                </a:cubicBezTo>
                <a:cubicBezTo>
                  <a:pt x="112848" y="229620"/>
                  <a:pt x="74940" y="183814"/>
                  <a:pt x="74940" y="127229"/>
                </a:cubicBezTo>
                <a:cubicBezTo>
                  <a:pt x="74940" y="70645"/>
                  <a:pt x="87380" y="24839"/>
                  <a:pt x="159441" y="24839"/>
                </a:cubicBezTo>
                <a:close/>
                <a:moveTo>
                  <a:pt x="303643" y="0"/>
                </a:moveTo>
                <a:cubicBezTo>
                  <a:pt x="392335" y="0"/>
                  <a:pt x="407586" y="56456"/>
                  <a:pt x="407586" y="126030"/>
                </a:cubicBezTo>
                <a:cubicBezTo>
                  <a:pt x="407586" y="195604"/>
                  <a:pt x="361011" y="252060"/>
                  <a:pt x="303643" y="252060"/>
                </a:cubicBezTo>
                <a:cubicBezTo>
                  <a:pt x="246275" y="252060"/>
                  <a:pt x="199700" y="195604"/>
                  <a:pt x="199700" y="126030"/>
                </a:cubicBezTo>
                <a:cubicBezTo>
                  <a:pt x="199700" y="56456"/>
                  <a:pt x="215069" y="0"/>
                  <a:pt x="303643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00206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îṡ1îḓé">
            <a:extLst>
              <a:ext uri="{FF2B5EF4-FFF2-40B4-BE49-F238E27FC236}">
                <a16:creationId xmlns:a16="http://schemas.microsoft.com/office/drawing/2014/main" xmlns="" id="{B55E2679-08CB-4207-8CD0-876DE762E7F5}"/>
              </a:ext>
            </a:extLst>
          </p:cNvPr>
          <p:cNvSpPr/>
          <p:nvPr/>
        </p:nvSpPr>
        <p:spPr>
          <a:xfrm>
            <a:off x="3771873" y="3947262"/>
            <a:ext cx="1008112" cy="100810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  <a:effectLst>
            <a:outerShdw blurRad="2286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rgbClr val="00206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íṣľïḓè">
            <a:extLst>
              <a:ext uri="{FF2B5EF4-FFF2-40B4-BE49-F238E27FC236}">
                <a16:creationId xmlns:a16="http://schemas.microsoft.com/office/drawing/2014/main" xmlns="" id="{8D849E2C-9CD7-4827-A787-52DB0B9DDC50}"/>
              </a:ext>
            </a:extLst>
          </p:cNvPr>
          <p:cNvSpPr/>
          <p:nvPr/>
        </p:nvSpPr>
        <p:spPr>
          <a:xfrm>
            <a:off x="5575793" y="1680168"/>
            <a:ext cx="1008112" cy="100810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81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  <a:effectLst>
            <a:outerShdw blurRad="2286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rgbClr val="00206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iṣlíḍe">
            <a:extLst>
              <a:ext uri="{FF2B5EF4-FFF2-40B4-BE49-F238E27FC236}">
                <a16:creationId xmlns:a16="http://schemas.microsoft.com/office/drawing/2014/main" xmlns="" id="{DA3FE228-CFBF-4093-AF67-D24A47F02A2B}"/>
              </a:ext>
            </a:extLst>
          </p:cNvPr>
          <p:cNvSpPr/>
          <p:nvPr/>
        </p:nvSpPr>
        <p:spPr>
          <a:xfrm>
            <a:off x="4073335" y="4277290"/>
            <a:ext cx="423893" cy="359762"/>
          </a:xfrm>
          <a:custGeom>
            <a:avLst/>
            <a:gdLst>
              <a:gd name="connsiteX0" fmla="*/ 246732 w 607286"/>
              <a:gd name="connsiteY0" fmla="*/ 261798 h 515410"/>
              <a:gd name="connsiteX1" fmla="*/ 303643 w 607286"/>
              <a:gd name="connsiteY1" fmla="*/ 283469 h 515410"/>
              <a:gd name="connsiteX2" fmla="*/ 360554 w 607286"/>
              <a:gd name="connsiteY2" fmla="*/ 261798 h 515410"/>
              <a:gd name="connsiteX3" fmla="*/ 499721 w 607286"/>
              <a:gd name="connsiteY3" fmla="*/ 439385 h 515410"/>
              <a:gd name="connsiteX4" fmla="*/ 499956 w 607286"/>
              <a:gd name="connsiteY4" fmla="*/ 447819 h 515410"/>
              <a:gd name="connsiteX5" fmla="*/ 499956 w 607286"/>
              <a:gd name="connsiteY5" fmla="*/ 457308 h 515410"/>
              <a:gd name="connsiteX6" fmla="*/ 303643 w 607286"/>
              <a:gd name="connsiteY6" fmla="*/ 515410 h 515410"/>
              <a:gd name="connsiteX7" fmla="*/ 107330 w 607286"/>
              <a:gd name="connsiteY7" fmla="*/ 457308 h 515410"/>
              <a:gd name="connsiteX8" fmla="*/ 107330 w 607286"/>
              <a:gd name="connsiteY8" fmla="*/ 444539 h 515410"/>
              <a:gd name="connsiteX9" fmla="*/ 107682 w 607286"/>
              <a:gd name="connsiteY9" fmla="*/ 435519 h 515410"/>
              <a:gd name="connsiteX10" fmla="*/ 246732 w 607286"/>
              <a:gd name="connsiteY10" fmla="*/ 261798 h 515410"/>
              <a:gd name="connsiteX11" fmla="*/ 494038 w 607286"/>
              <a:gd name="connsiteY11" fmla="*/ 237453 h 515410"/>
              <a:gd name="connsiteX12" fmla="*/ 607169 w 607286"/>
              <a:gd name="connsiteY12" fmla="*/ 381785 h 515410"/>
              <a:gd name="connsiteX13" fmla="*/ 607286 w 607286"/>
              <a:gd name="connsiteY13" fmla="*/ 388580 h 515410"/>
              <a:gd name="connsiteX14" fmla="*/ 607286 w 607286"/>
              <a:gd name="connsiteY14" fmla="*/ 396312 h 515410"/>
              <a:gd name="connsiteX15" fmla="*/ 527367 w 607286"/>
              <a:gd name="connsiteY15" fmla="*/ 436730 h 515410"/>
              <a:gd name="connsiteX16" fmla="*/ 496972 w 607286"/>
              <a:gd name="connsiteY16" fmla="*/ 296029 h 515410"/>
              <a:gd name="connsiteX17" fmla="*/ 443927 w 607286"/>
              <a:gd name="connsiteY17" fmla="*/ 255026 h 515410"/>
              <a:gd name="connsiteX18" fmla="*/ 447800 w 607286"/>
              <a:gd name="connsiteY18" fmla="*/ 255143 h 515410"/>
              <a:gd name="connsiteX19" fmla="*/ 494038 w 607286"/>
              <a:gd name="connsiteY19" fmla="*/ 237453 h 515410"/>
              <a:gd name="connsiteX20" fmla="*/ 113199 w 607286"/>
              <a:gd name="connsiteY20" fmla="*/ 237453 h 515410"/>
              <a:gd name="connsiteX21" fmla="*/ 159417 w 607286"/>
              <a:gd name="connsiteY21" fmla="*/ 255143 h 515410"/>
              <a:gd name="connsiteX22" fmla="*/ 163288 w 607286"/>
              <a:gd name="connsiteY22" fmla="*/ 255026 h 515410"/>
              <a:gd name="connsiteX23" fmla="*/ 110266 w 607286"/>
              <a:gd name="connsiteY23" fmla="*/ 296029 h 515410"/>
              <a:gd name="connsiteX24" fmla="*/ 79884 w 607286"/>
              <a:gd name="connsiteY24" fmla="*/ 436730 h 515410"/>
              <a:gd name="connsiteX25" fmla="*/ 0 w 607286"/>
              <a:gd name="connsiteY25" fmla="*/ 396312 h 515410"/>
              <a:gd name="connsiteX26" fmla="*/ 0 w 607286"/>
              <a:gd name="connsiteY26" fmla="*/ 388580 h 515410"/>
              <a:gd name="connsiteX27" fmla="*/ 235 w 607286"/>
              <a:gd name="connsiteY27" fmla="*/ 381785 h 515410"/>
              <a:gd name="connsiteX28" fmla="*/ 113199 w 607286"/>
              <a:gd name="connsiteY28" fmla="*/ 237453 h 515410"/>
              <a:gd name="connsiteX29" fmla="*/ 447940 w 607286"/>
              <a:gd name="connsiteY29" fmla="*/ 24839 h 515410"/>
              <a:gd name="connsiteX30" fmla="*/ 532275 w 607286"/>
              <a:gd name="connsiteY30" fmla="*/ 127229 h 515410"/>
              <a:gd name="connsiteX31" fmla="*/ 447940 w 607286"/>
              <a:gd name="connsiteY31" fmla="*/ 229620 h 515410"/>
              <a:gd name="connsiteX32" fmla="*/ 409350 w 607286"/>
              <a:gd name="connsiteY32" fmla="*/ 218373 h 515410"/>
              <a:gd name="connsiteX33" fmla="*/ 435272 w 607286"/>
              <a:gd name="connsiteY33" fmla="*/ 126058 h 515410"/>
              <a:gd name="connsiteX34" fmla="*/ 416388 w 607286"/>
              <a:gd name="connsiteY34" fmla="*/ 28588 h 515410"/>
              <a:gd name="connsiteX35" fmla="*/ 447940 w 607286"/>
              <a:gd name="connsiteY35" fmla="*/ 24839 h 515410"/>
              <a:gd name="connsiteX36" fmla="*/ 159441 w 607286"/>
              <a:gd name="connsiteY36" fmla="*/ 24839 h 515410"/>
              <a:gd name="connsiteX37" fmla="*/ 190894 w 607286"/>
              <a:gd name="connsiteY37" fmla="*/ 28588 h 515410"/>
              <a:gd name="connsiteX38" fmla="*/ 171999 w 607286"/>
              <a:gd name="connsiteY38" fmla="*/ 126058 h 515410"/>
              <a:gd name="connsiteX39" fmla="*/ 197936 w 607286"/>
              <a:gd name="connsiteY39" fmla="*/ 218373 h 515410"/>
              <a:gd name="connsiteX40" fmla="*/ 159441 w 607286"/>
              <a:gd name="connsiteY40" fmla="*/ 229620 h 515410"/>
              <a:gd name="connsiteX41" fmla="*/ 74940 w 607286"/>
              <a:gd name="connsiteY41" fmla="*/ 127229 h 515410"/>
              <a:gd name="connsiteX42" fmla="*/ 159441 w 607286"/>
              <a:gd name="connsiteY42" fmla="*/ 24839 h 515410"/>
              <a:gd name="connsiteX43" fmla="*/ 303643 w 607286"/>
              <a:gd name="connsiteY43" fmla="*/ 0 h 515410"/>
              <a:gd name="connsiteX44" fmla="*/ 407586 w 607286"/>
              <a:gd name="connsiteY44" fmla="*/ 126030 h 515410"/>
              <a:gd name="connsiteX45" fmla="*/ 303643 w 607286"/>
              <a:gd name="connsiteY45" fmla="*/ 252060 h 515410"/>
              <a:gd name="connsiteX46" fmla="*/ 199700 w 607286"/>
              <a:gd name="connsiteY46" fmla="*/ 126030 h 515410"/>
              <a:gd name="connsiteX47" fmla="*/ 303643 w 607286"/>
              <a:gd name="connsiteY47" fmla="*/ 0 h 51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286" h="515410">
                <a:moveTo>
                  <a:pt x="246732" y="261798"/>
                </a:moveTo>
                <a:cubicBezTo>
                  <a:pt x="246732" y="261798"/>
                  <a:pt x="263864" y="283469"/>
                  <a:pt x="303643" y="283469"/>
                </a:cubicBezTo>
                <a:cubicBezTo>
                  <a:pt x="343539" y="283469"/>
                  <a:pt x="360554" y="261798"/>
                  <a:pt x="360554" y="261798"/>
                </a:cubicBezTo>
                <a:cubicBezTo>
                  <a:pt x="482003" y="283586"/>
                  <a:pt x="497844" y="318143"/>
                  <a:pt x="499721" y="439385"/>
                </a:cubicBezTo>
                <a:cubicBezTo>
                  <a:pt x="499839" y="447233"/>
                  <a:pt x="499956" y="448522"/>
                  <a:pt x="499956" y="447819"/>
                </a:cubicBezTo>
                <a:cubicBezTo>
                  <a:pt x="499956" y="449928"/>
                  <a:pt x="499956" y="452973"/>
                  <a:pt x="499956" y="457308"/>
                </a:cubicBezTo>
                <a:cubicBezTo>
                  <a:pt x="499956" y="457308"/>
                  <a:pt x="471090" y="515410"/>
                  <a:pt x="303643" y="515410"/>
                </a:cubicBezTo>
                <a:cubicBezTo>
                  <a:pt x="136313" y="515410"/>
                  <a:pt x="107330" y="457308"/>
                  <a:pt x="107330" y="457308"/>
                </a:cubicBezTo>
                <a:cubicBezTo>
                  <a:pt x="107330" y="450513"/>
                  <a:pt x="107330" y="446648"/>
                  <a:pt x="107330" y="444539"/>
                </a:cubicBezTo>
                <a:cubicBezTo>
                  <a:pt x="107330" y="445593"/>
                  <a:pt x="107447" y="445125"/>
                  <a:pt x="107682" y="435519"/>
                </a:cubicBezTo>
                <a:cubicBezTo>
                  <a:pt x="109794" y="317440"/>
                  <a:pt x="126691" y="283352"/>
                  <a:pt x="246732" y="261798"/>
                </a:cubicBezTo>
                <a:close/>
                <a:moveTo>
                  <a:pt x="494038" y="237453"/>
                </a:moveTo>
                <a:cubicBezTo>
                  <a:pt x="592734" y="255260"/>
                  <a:pt x="605526" y="283260"/>
                  <a:pt x="607169" y="381785"/>
                </a:cubicBezTo>
                <a:cubicBezTo>
                  <a:pt x="607286" y="388112"/>
                  <a:pt x="607286" y="389166"/>
                  <a:pt x="607286" y="388580"/>
                </a:cubicBezTo>
                <a:cubicBezTo>
                  <a:pt x="607286" y="390220"/>
                  <a:pt x="607286" y="392681"/>
                  <a:pt x="607286" y="396312"/>
                </a:cubicBezTo>
                <a:cubicBezTo>
                  <a:pt x="607286" y="396312"/>
                  <a:pt x="593673" y="423609"/>
                  <a:pt x="527367" y="436730"/>
                </a:cubicBezTo>
                <a:cubicBezTo>
                  <a:pt x="526311" y="372413"/>
                  <a:pt x="520795" y="328598"/>
                  <a:pt x="496972" y="296029"/>
                </a:cubicBezTo>
                <a:cubicBezTo>
                  <a:pt x="483241" y="277168"/>
                  <a:pt x="464464" y="264281"/>
                  <a:pt x="443927" y="255026"/>
                </a:cubicBezTo>
                <a:cubicBezTo>
                  <a:pt x="445218" y="255026"/>
                  <a:pt x="446509" y="255143"/>
                  <a:pt x="447800" y="255143"/>
                </a:cubicBezTo>
                <a:cubicBezTo>
                  <a:pt x="480190" y="255143"/>
                  <a:pt x="494038" y="237453"/>
                  <a:pt x="494038" y="237453"/>
                </a:cubicBezTo>
                <a:close/>
                <a:moveTo>
                  <a:pt x="113199" y="237453"/>
                </a:moveTo>
                <a:cubicBezTo>
                  <a:pt x="113199" y="237453"/>
                  <a:pt x="127041" y="255143"/>
                  <a:pt x="159417" y="255143"/>
                </a:cubicBezTo>
                <a:cubicBezTo>
                  <a:pt x="160707" y="255143"/>
                  <a:pt x="161998" y="255026"/>
                  <a:pt x="163288" y="255026"/>
                </a:cubicBezTo>
                <a:cubicBezTo>
                  <a:pt x="142760" y="264281"/>
                  <a:pt x="124108" y="277168"/>
                  <a:pt x="110266" y="296029"/>
                </a:cubicBezTo>
                <a:cubicBezTo>
                  <a:pt x="86453" y="328598"/>
                  <a:pt x="81057" y="372413"/>
                  <a:pt x="79884" y="436730"/>
                </a:cubicBezTo>
                <a:cubicBezTo>
                  <a:pt x="13607" y="423609"/>
                  <a:pt x="0" y="396312"/>
                  <a:pt x="0" y="396312"/>
                </a:cubicBezTo>
                <a:cubicBezTo>
                  <a:pt x="0" y="392681"/>
                  <a:pt x="0" y="390220"/>
                  <a:pt x="0" y="388580"/>
                </a:cubicBezTo>
                <a:cubicBezTo>
                  <a:pt x="0" y="389166"/>
                  <a:pt x="117" y="388112"/>
                  <a:pt x="235" y="381785"/>
                </a:cubicBezTo>
                <a:cubicBezTo>
                  <a:pt x="1760" y="283260"/>
                  <a:pt x="14663" y="255260"/>
                  <a:pt x="113199" y="237453"/>
                </a:cubicBezTo>
                <a:close/>
                <a:moveTo>
                  <a:pt x="447940" y="24839"/>
                </a:moveTo>
                <a:cubicBezTo>
                  <a:pt x="519842" y="24839"/>
                  <a:pt x="532275" y="70645"/>
                  <a:pt x="532275" y="127229"/>
                </a:cubicBezTo>
                <a:cubicBezTo>
                  <a:pt x="532275" y="183814"/>
                  <a:pt x="494506" y="229620"/>
                  <a:pt x="447940" y="229620"/>
                </a:cubicBezTo>
                <a:cubicBezTo>
                  <a:pt x="433982" y="229620"/>
                  <a:pt x="420962" y="225520"/>
                  <a:pt x="409350" y="218373"/>
                </a:cubicBezTo>
                <a:cubicBezTo>
                  <a:pt x="426123" y="191780"/>
                  <a:pt x="435272" y="159681"/>
                  <a:pt x="435272" y="126058"/>
                </a:cubicBezTo>
                <a:cubicBezTo>
                  <a:pt x="435272" y="96419"/>
                  <a:pt x="433044" y="59164"/>
                  <a:pt x="416388" y="28588"/>
                </a:cubicBezTo>
                <a:cubicBezTo>
                  <a:pt x="425302" y="26128"/>
                  <a:pt x="435741" y="24839"/>
                  <a:pt x="447940" y="24839"/>
                </a:cubicBezTo>
                <a:close/>
                <a:moveTo>
                  <a:pt x="159441" y="24839"/>
                </a:moveTo>
                <a:cubicBezTo>
                  <a:pt x="171529" y="24839"/>
                  <a:pt x="181975" y="26128"/>
                  <a:pt x="190894" y="28588"/>
                </a:cubicBezTo>
                <a:cubicBezTo>
                  <a:pt x="174346" y="59164"/>
                  <a:pt x="171999" y="96419"/>
                  <a:pt x="171999" y="126058"/>
                </a:cubicBezTo>
                <a:cubicBezTo>
                  <a:pt x="171999" y="159681"/>
                  <a:pt x="181153" y="191780"/>
                  <a:pt x="197936" y="218373"/>
                </a:cubicBezTo>
                <a:cubicBezTo>
                  <a:pt x="186434" y="225520"/>
                  <a:pt x="173290" y="229620"/>
                  <a:pt x="159441" y="229620"/>
                </a:cubicBezTo>
                <a:cubicBezTo>
                  <a:pt x="112848" y="229620"/>
                  <a:pt x="74940" y="183814"/>
                  <a:pt x="74940" y="127229"/>
                </a:cubicBezTo>
                <a:cubicBezTo>
                  <a:pt x="74940" y="70645"/>
                  <a:pt x="87380" y="24839"/>
                  <a:pt x="159441" y="24839"/>
                </a:cubicBezTo>
                <a:close/>
                <a:moveTo>
                  <a:pt x="303643" y="0"/>
                </a:moveTo>
                <a:cubicBezTo>
                  <a:pt x="392335" y="0"/>
                  <a:pt x="407586" y="56456"/>
                  <a:pt x="407586" y="126030"/>
                </a:cubicBezTo>
                <a:cubicBezTo>
                  <a:pt x="407586" y="195604"/>
                  <a:pt x="361011" y="252060"/>
                  <a:pt x="303643" y="252060"/>
                </a:cubicBezTo>
                <a:cubicBezTo>
                  <a:pt x="246275" y="252060"/>
                  <a:pt x="199700" y="195604"/>
                  <a:pt x="199700" y="126030"/>
                </a:cubicBezTo>
                <a:cubicBezTo>
                  <a:pt x="199700" y="56456"/>
                  <a:pt x="215069" y="0"/>
                  <a:pt x="303643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solidFill>
                <a:srgbClr val="00206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iśḻídè">
            <a:extLst>
              <a:ext uri="{FF2B5EF4-FFF2-40B4-BE49-F238E27FC236}">
                <a16:creationId xmlns:a16="http://schemas.microsoft.com/office/drawing/2014/main" xmlns="" id="{3759DB99-C71B-4BD0-BF34-A104ED3D8F31}"/>
              </a:ext>
            </a:extLst>
          </p:cNvPr>
          <p:cNvSpPr/>
          <p:nvPr/>
        </p:nvSpPr>
        <p:spPr>
          <a:xfrm>
            <a:off x="1967953" y="3952883"/>
            <a:ext cx="1008113" cy="1008113"/>
          </a:xfrm>
          <a:prstGeom prst="ellipse">
            <a:avLst/>
          </a:prstGeom>
          <a:blipFill>
            <a:blip r:embed="rId3" cstate="print"/>
            <a:stretch>
              <a:fillRect l="-25613" r="-24975"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dirty="0">
              <a:solidFill>
                <a:srgbClr val="00206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i$lîdè">
            <a:extLst>
              <a:ext uri="{FF2B5EF4-FFF2-40B4-BE49-F238E27FC236}">
                <a16:creationId xmlns:a16="http://schemas.microsoft.com/office/drawing/2014/main" xmlns="" id="{01D1AA4C-5B3C-410D-BEBC-CD7FF7594E0B}"/>
              </a:ext>
            </a:extLst>
          </p:cNvPr>
          <p:cNvSpPr/>
          <p:nvPr/>
        </p:nvSpPr>
        <p:spPr>
          <a:xfrm>
            <a:off x="5575793" y="3952883"/>
            <a:ext cx="1008113" cy="1008113"/>
          </a:xfrm>
          <a:prstGeom prst="ellipse">
            <a:avLst/>
          </a:prstGeom>
          <a:blipFill>
            <a:blip r:embed="rId4" cstate="print"/>
            <a:stretch>
              <a:fillRect l="-25348" r="-24711"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dirty="0">
              <a:solidFill>
                <a:srgbClr val="00206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î$lïḍe">
            <a:extLst>
              <a:ext uri="{FF2B5EF4-FFF2-40B4-BE49-F238E27FC236}">
                <a16:creationId xmlns:a16="http://schemas.microsoft.com/office/drawing/2014/main" xmlns="" id="{D4D79D3F-0B41-4340-8687-FFE5654E9AFF}"/>
              </a:ext>
            </a:extLst>
          </p:cNvPr>
          <p:cNvSpPr/>
          <p:nvPr/>
        </p:nvSpPr>
        <p:spPr>
          <a:xfrm>
            <a:off x="5873474" y="2009069"/>
            <a:ext cx="412751" cy="350306"/>
          </a:xfrm>
          <a:custGeom>
            <a:avLst/>
            <a:gdLst>
              <a:gd name="connsiteX0" fmla="*/ 246732 w 607286"/>
              <a:gd name="connsiteY0" fmla="*/ 261798 h 515410"/>
              <a:gd name="connsiteX1" fmla="*/ 303643 w 607286"/>
              <a:gd name="connsiteY1" fmla="*/ 283469 h 515410"/>
              <a:gd name="connsiteX2" fmla="*/ 360554 w 607286"/>
              <a:gd name="connsiteY2" fmla="*/ 261798 h 515410"/>
              <a:gd name="connsiteX3" fmla="*/ 499721 w 607286"/>
              <a:gd name="connsiteY3" fmla="*/ 439385 h 515410"/>
              <a:gd name="connsiteX4" fmla="*/ 499956 w 607286"/>
              <a:gd name="connsiteY4" fmla="*/ 447819 h 515410"/>
              <a:gd name="connsiteX5" fmla="*/ 499956 w 607286"/>
              <a:gd name="connsiteY5" fmla="*/ 457308 h 515410"/>
              <a:gd name="connsiteX6" fmla="*/ 303643 w 607286"/>
              <a:gd name="connsiteY6" fmla="*/ 515410 h 515410"/>
              <a:gd name="connsiteX7" fmla="*/ 107330 w 607286"/>
              <a:gd name="connsiteY7" fmla="*/ 457308 h 515410"/>
              <a:gd name="connsiteX8" fmla="*/ 107330 w 607286"/>
              <a:gd name="connsiteY8" fmla="*/ 444539 h 515410"/>
              <a:gd name="connsiteX9" fmla="*/ 107682 w 607286"/>
              <a:gd name="connsiteY9" fmla="*/ 435519 h 515410"/>
              <a:gd name="connsiteX10" fmla="*/ 246732 w 607286"/>
              <a:gd name="connsiteY10" fmla="*/ 261798 h 515410"/>
              <a:gd name="connsiteX11" fmla="*/ 494038 w 607286"/>
              <a:gd name="connsiteY11" fmla="*/ 237453 h 515410"/>
              <a:gd name="connsiteX12" fmla="*/ 607169 w 607286"/>
              <a:gd name="connsiteY12" fmla="*/ 381785 h 515410"/>
              <a:gd name="connsiteX13" fmla="*/ 607286 w 607286"/>
              <a:gd name="connsiteY13" fmla="*/ 388580 h 515410"/>
              <a:gd name="connsiteX14" fmla="*/ 607286 w 607286"/>
              <a:gd name="connsiteY14" fmla="*/ 396312 h 515410"/>
              <a:gd name="connsiteX15" fmla="*/ 527367 w 607286"/>
              <a:gd name="connsiteY15" fmla="*/ 436730 h 515410"/>
              <a:gd name="connsiteX16" fmla="*/ 496972 w 607286"/>
              <a:gd name="connsiteY16" fmla="*/ 296029 h 515410"/>
              <a:gd name="connsiteX17" fmla="*/ 443927 w 607286"/>
              <a:gd name="connsiteY17" fmla="*/ 255026 h 515410"/>
              <a:gd name="connsiteX18" fmla="*/ 447800 w 607286"/>
              <a:gd name="connsiteY18" fmla="*/ 255143 h 515410"/>
              <a:gd name="connsiteX19" fmla="*/ 494038 w 607286"/>
              <a:gd name="connsiteY19" fmla="*/ 237453 h 515410"/>
              <a:gd name="connsiteX20" fmla="*/ 113199 w 607286"/>
              <a:gd name="connsiteY20" fmla="*/ 237453 h 515410"/>
              <a:gd name="connsiteX21" fmla="*/ 159417 w 607286"/>
              <a:gd name="connsiteY21" fmla="*/ 255143 h 515410"/>
              <a:gd name="connsiteX22" fmla="*/ 163288 w 607286"/>
              <a:gd name="connsiteY22" fmla="*/ 255026 h 515410"/>
              <a:gd name="connsiteX23" fmla="*/ 110266 w 607286"/>
              <a:gd name="connsiteY23" fmla="*/ 296029 h 515410"/>
              <a:gd name="connsiteX24" fmla="*/ 79884 w 607286"/>
              <a:gd name="connsiteY24" fmla="*/ 436730 h 515410"/>
              <a:gd name="connsiteX25" fmla="*/ 0 w 607286"/>
              <a:gd name="connsiteY25" fmla="*/ 396312 h 515410"/>
              <a:gd name="connsiteX26" fmla="*/ 0 w 607286"/>
              <a:gd name="connsiteY26" fmla="*/ 388580 h 515410"/>
              <a:gd name="connsiteX27" fmla="*/ 235 w 607286"/>
              <a:gd name="connsiteY27" fmla="*/ 381785 h 515410"/>
              <a:gd name="connsiteX28" fmla="*/ 113199 w 607286"/>
              <a:gd name="connsiteY28" fmla="*/ 237453 h 515410"/>
              <a:gd name="connsiteX29" fmla="*/ 447940 w 607286"/>
              <a:gd name="connsiteY29" fmla="*/ 24839 h 515410"/>
              <a:gd name="connsiteX30" fmla="*/ 532275 w 607286"/>
              <a:gd name="connsiteY30" fmla="*/ 127229 h 515410"/>
              <a:gd name="connsiteX31" fmla="*/ 447940 w 607286"/>
              <a:gd name="connsiteY31" fmla="*/ 229620 h 515410"/>
              <a:gd name="connsiteX32" fmla="*/ 409350 w 607286"/>
              <a:gd name="connsiteY32" fmla="*/ 218373 h 515410"/>
              <a:gd name="connsiteX33" fmla="*/ 435272 w 607286"/>
              <a:gd name="connsiteY33" fmla="*/ 126058 h 515410"/>
              <a:gd name="connsiteX34" fmla="*/ 416388 w 607286"/>
              <a:gd name="connsiteY34" fmla="*/ 28588 h 515410"/>
              <a:gd name="connsiteX35" fmla="*/ 447940 w 607286"/>
              <a:gd name="connsiteY35" fmla="*/ 24839 h 515410"/>
              <a:gd name="connsiteX36" fmla="*/ 159441 w 607286"/>
              <a:gd name="connsiteY36" fmla="*/ 24839 h 515410"/>
              <a:gd name="connsiteX37" fmla="*/ 190894 w 607286"/>
              <a:gd name="connsiteY37" fmla="*/ 28588 h 515410"/>
              <a:gd name="connsiteX38" fmla="*/ 171999 w 607286"/>
              <a:gd name="connsiteY38" fmla="*/ 126058 h 515410"/>
              <a:gd name="connsiteX39" fmla="*/ 197936 w 607286"/>
              <a:gd name="connsiteY39" fmla="*/ 218373 h 515410"/>
              <a:gd name="connsiteX40" fmla="*/ 159441 w 607286"/>
              <a:gd name="connsiteY40" fmla="*/ 229620 h 515410"/>
              <a:gd name="connsiteX41" fmla="*/ 74940 w 607286"/>
              <a:gd name="connsiteY41" fmla="*/ 127229 h 515410"/>
              <a:gd name="connsiteX42" fmla="*/ 159441 w 607286"/>
              <a:gd name="connsiteY42" fmla="*/ 24839 h 515410"/>
              <a:gd name="connsiteX43" fmla="*/ 303643 w 607286"/>
              <a:gd name="connsiteY43" fmla="*/ 0 h 515410"/>
              <a:gd name="connsiteX44" fmla="*/ 407586 w 607286"/>
              <a:gd name="connsiteY44" fmla="*/ 126030 h 515410"/>
              <a:gd name="connsiteX45" fmla="*/ 303643 w 607286"/>
              <a:gd name="connsiteY45" fmla="*/ 252060 h 515410"/>
              <a:gd name="connsiteX46" fmla="*/ 199700 w 607286"/>
              <a:gd name="connsiteY46" fmla="*/ 126030 h 515410"/>
              <a:gd name="connsiteX47" fmla="*/ 303643 w 607286"/>
              <a:gd name="connsiteY47" fmla="*/ 0 h 51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286" h="515410">
                <a:moveTo>
                  <a:pt x="246732" y="261798"/>
                </a:moveTo>
                <a:cubicBezTo>
                  <a:pt x="246732" y="261798"/>
                  <a:pt x="263864" y="283469"/>
                  <a:pt x="303643" y="283469"/>
                </a:cubicBezTo>
                <a:cubicBezTo>
                  <a:pt x="343539" y="283469"/>
                  <a:pt x="360554" y="261798"/>
                  <a:pt x="360554" y="261798"/>
                </a:cubicBezTo>
                <a:cubicBezTo>
                  <a:pt x="482003" y="283586"/>
                  <a:pt x="497844" y="318143"/>
                  <a:pt x="499721" y="439385"/>
                </a:cubicBezTo>
                <a:cubicBezTo>
                  <a:pt x="499839" y="447233"/>
                  <a:pt x="499956" y="448522"/>
                  <a:pt x="499956" y="447819"/>
                </a:cubicBezTo>
                <a:cubicBezTo>
                  <a:pt x="499956" y="449928"/>
                  <a:pt x="499956" y="452973"/>
                  <a:pt x="499956" y="457308"/>
                </a:cubicBezTo>
                <a:cubicBezTo>
                  <a:pt x="499956" y="457308"/>
                  <a:pt x="471090" y="515410"/>
                  <a:pt x="303643" y="515410"/>
                </a:cubicBezTo>
                <a:cubicBezTo>
                  <a:pt x="136313" y="515410"/>
                  <a:pt x="107330" y="457308"/>
                  <a:pt x="107330" y="457308"/>
                </a:cubicBezTo>
                <a:cubicBezTo>
                  <a:pt x="107330" y="450513"/>
                  <a:pt x="107330" y="446648"/>
                  <a:pt x="107330" y="444539"/>
                </a:cubicBezTo>
                <a:cubicBezTo>
                  <a:pt x="107330" y="445593"/>
                  <a:pt x="107447" y="445125"/>
                  <a:pt x="107682" y="435519"/>
                </a:cubicBezTo>
                <a:cubicBezTo>
                  <a:pt x="109794" y="317440"/>
                  <a:pt x="126691" y="283352"/>
                  <a:pt x="246732" y="261798"/>
                </a:cubicBezTo>
                <a:close/>
                <a:moveTo>
                  <a:pt x="494038" y="237453"/>
                </a:moveTo>
                <a:cubicBezTo>
                  <a:pt x="592734" y="255260"/>
                  <a:pt x="605526" y="283260"/>
                  <a:pt x="607169" y="381785"/>
                </a:cubicBezTo>
                <a:cubicBezTo>
                  <a:pt x="607286" y="388112"/>
                  <a:pt x="607286" y="389166"/>
                  <a:pt x="607286" y="388580"/>
                </a:cubicBezTo>
                <a:cubicBezTo>
                  <a:pt x="607286" y="390220"/>
                  <a:pt x="607286" y="392681"/>
                  <a:pt x="607286" y="396312"/>
                </a:cubicBezTo>
                <a:cubicBezTo>
                  <a:pt x="607286" y="396312"/>
                  <a:pt x="593673" y="423609"/>
                  <a:pt x="527367" y="436730"/>
                </a:cubicBezTo>
                <a:cubicBezTo>
                  <a:pt x="526311" y="372413"/>
                  <a:pt x="520795" y="328598"/>
                  <a:pt x="496972" y="296029"/>
                </a:cubicBezTo>
                <a:cubicBezTo>
                  <a:pt x="483241" y="277168"/>
                  <a:pt x="464464" y="264281"/>
                  <a:pt x="443927" y="255026"/>
                </a:cubicBezTo>
                <a:cubicBezTo>
                  <a:pt x="445218" y="255026"/>
                  <a:pt x="446509" y="255143"/>
                  <a:pt x="447800" y="255143"/>
                </a:cubicBezTo>
                <a:cubicBezTo>
                  <a:pt x="480190" y="255143"/>
                  <a:pt x="494038" y="237453"/>
                  <a:pt x="494038" y="237453"/>
                </a:cubicBezTo>
                <a:close/>
                <a:moveTo>
                  <a:pt x="113199" y="237453"/>
                </a:moveTo>
                <a:cubicBezTo>
                  <a:pt x="113199" y="237453"/>
                  <a:pt x="127041" y="255143"/>
                  <a:pt x="159417" y="255143"/>
                </a:cubicBezTo>
                <a:cubicBezTo>
                  <a:pt x="160707" y="255143"/>
                  <a:pt x="161998" y="255026"/>
                  <a:pt x="163288" y="255026"/>
                </a:cubicBezTo>
                <a:cubicBezTo>
                  <a:pt x="142760" y="264281"/>
                  <a:pt x="124108" y="277168"/>
                  <a:pt x="110266" y="296029"/>
                </a:cubicBezTo>
                <a:cubicBezTo>
                  <a:pt x="86453" y="328598"/>
                  <a:pt x="81057" y="372413"/>
                  <a:pt x="79884" y="436730"/>
                </a:cubicBezTo>
                <a:cubicBezTo>
                  <a:pt x="13607" y="423609"/>
                  <a:pt x="0" y="396312"/>
                  <a:pt x="0" y="396312"/>
                </a:cubicBezTo>
                <a:cubicBezTo>
                  <a:pt x="0" y="392681"/>
                  <a:pt x="0" y="390220"/>
                  <a:pt x="0" y="388580"/>
                </a:cubicBezTo>
                <a:cubicBezTo>
                  <a:pt x="0" y="389166"/>
                  <a:pt x="117" y="388112"/>
                  <a:pt x="235" y="381785"/>
                </a:cubicBezTo>
                <a:cubicBezTo>
                  <a:pt x="1760" y="283260"/>
                  <a:pt x="14663" y="255260"/>
                  <a:pt x="113199" y="237453"/>
                </a:cubicBezTo>
                <a:close/>
                <a:moveTo>
                  <a:pt x="447940" y="24839"/>
                </a:moveTo>
                <a:cubicBezTo>
                  <a:pt x="519842" y="24839"/>
                  <a:pt x="532275" y="70645"/>
                  <a:pt x="532275" y="127229"/>
                </a:cubicBezTo>
                <a:cubicBezTo>
                  <a:pt x="532275" y="183814"/>
                  <a:pt x="494506" y="229620"/>
                  <a:pt x="447940" y="229620"/>
                </a:cubicBezTo>
                <a:cubicBezTo>
                  <a:pt x="433982" y="229620"/>
                  <a:pt x="420962" y="225520"/>
                  <a:pt x="409350" y="218373"/>
                </a:cubicBezTo>
                <a:cubicBezTo>
                  <a:pt x="426123" y="191780"/>
                  <a:pt x="435272" y="159681"/>
                  <a:pt x="435272" y="126058"/>
                </a:cubicBezTo>
                <a:cubicBezTo>
                  <a:pt x="435272" y="96419"/>
                  <a:pt x="433044" y="59164"/>
                  <a:pt x="416388" y="28588"/>
                </a:cubicBezTo>
                <a:cubicBezTo>
                  <a:pt x="425302" y="26128"/>
                  <a:pt x="435741" y="24839"/>
                  <a:pt x="447940" y="24839"/>
                </a:cubicBezTo>
                <a:close/>
                <a:moveTo>
                  <a:pt x="159441" y="24839"/>
                </a:moveTo>
                <a:cubicBezTo>
                  <a:pt x="171529" y="24839"/>
                  <a:pt x="181975" y="26128"/>
                  <a:pt x="190894" y="28588"/>
                </a:cubicBezTo>
                <a:cubicBezTo>
                  <a:pt x="174346" y="59164"/>
                  <a:pt x="171999" y="96419"/>
                  <a:pt x="171999" y="126058"/>
                </a:cubicBezTo>
                <a:cubicBezTo>
                  <a:pt x="171999" y="159681"/>
                  <a:pt x="181153" y="191780"/>
                  <a:pt x="197936" y="218373"/>
                </a:cubicBezTo>
                <a:cubicBezTo>
                  <a:pt x="186434" y="225520"/>
                  <a:pt x="173290" y="229620"/>
                  <a:pt x="159441" y="229620"/>
                </a:cubicBezTo>
                <a:cubicBezTo>
                  <a:pt x="112848" y="229620"/>
                  <a:pt x="74940" y="183814"/>
                  <a:pt x="74940" y="127229"/>
                </a:cubicBezTo>
                <a:cubicBezTo>
                  <a:pt x="74940" y="70645"/>
                  <a:pt x="87380" y="24839"/>
                  <a:pt x="159441" y="24839"/>
                </a:cubicBezTo>
                <a:close/>
                <a:moveTo>
                  <a:pt x="303643" y="0"/>
                </a:moveTo>
                <a:cubicBezTo>
                  <a:pt x="392335" y="0"/>
                  <a:pt x="407586" y="56456"/>
                  <a:pt x="407586" y="126030"/>
                </a:cubicBezTo>
                <a:cubicBezTo>
                  <a:pt x="407586" y="195604"/>
                  <a:pt x="361011" y="252060"/>
                  <a:pt x="303643" y="252060"/>
                </a:cubicBezTo>
                <a:cubicBezTo>
                  <a:pt x="246275" y="252060"/>
                  <a:pt x="199700" y="195604"/>
                  <a:pt x="199700" y="126030"/>
                </a:cubicBezTo>
                <a:cubicBezTo>
                  <a:pt x="199700" y="56456"/>
                  <a:pt x="215069" y="0"/>
                  <a:pt x="303643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rgbClr val="00206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iṩļïḍè">
            <a:extLst>
              <a:ext uri="{FF2B5EF4-FFF2-40B4-BE49-F238E27FC236}">
                <a16:creationId xmlns:a16="http://schemas.microsoft.com/office/drawing/2014/main" xmlns="" id="{727701F9-E746-4539-9181-E43260AA5ED3}"/>
              </a:ext>
            </a:extLst>
          </p:cNvPr>
          <p:cNvSpPr/>
          <p:nvPr/>
        </p:nvSpPr>
        <p:spPr>
          <a:xfrm>
            <a:off x="9215933" y="3962408"/>
            <a:ext cx="1008113" cy="1008113"/>
          </a:xfrm>
          <a:prstGeom prst="ellipse">
            <a:avLst/>
          </a:prstGeom>
          <a:blipFill>
            <a:blip r:embed="rId5" cstate="print"/>
            <a:stretch>
              <a:fillRect l="-25348" r="-24711"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dirty="0">
              <a:solidFill>
                <a:srgbClr val="002060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ADDEE910-169D-49B6-BE21-C4D17AC087F8}"/>
              </a:ext>
            </a:extLst>
          </p:cNvPr>
          <p:cNvGrpSpPr/>
          <p:nvPr/>
        </p:nvGrpSpPr>
        <p:grpSpPr>
          <a:xfrm>
            <a:off x="1482391" y="5170837"/>
            <a:ext cx="1979235" cy="588432"/>
            <a:chOff x="6958012" y="1125538"/>
            <a:chExt cx="1979235" cy="588432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4F1D6707-BB15-4C65-A4DC-00F0FCE8FAED}"/>
                </a:ext>
              </a:extLst>
            </p:cNvPr>
            <p:cNvSpPr txBox="1"/>
            <p:nvPr/>
          </p:nvSpPr>
          <p:spPr bwMode="auto">
            <a:xfrm>
              <a:off x="6958012" y="1436971"/>
              <a:ext cx="1979235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altLang="zh-CN" sz="12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52DA17D5-D053-4B28-80BE-7D6CA366A534}"/>
                </a:ext>
              </a:extLst>
            </p:cNvPr>
            <p:cNvSpPr txBox="1"/>
            <p:nvPr/>
          </p:nvSpPr>
          <p:spPr bwMode="auto">
            <a:xfrm>
              <a:off x="7073710" y="1125538"/>
              <a:ext cx="174783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A9431DAB-3463-4016-B620-E0C677D33E84}"/>
              </a:ext>
            </a:extLst>
          </p:cNvPr>
          <p:cNvGrpSpPr/>
          <p:nvPr/>
        </p:nvGrpSpPr>
        <p:grpSpPr>
          <a:xfrm>
            <a:off x="5090231" y="5170837"/>
            <a:ext cx="1979235" cy="588432"/>
            <a:chOff x="6958012" y="1125538"/>
            <a:chExt cx="1979235" cy="58843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FC7F831-C8EC-4127-A6B5-2BF7B0792B3D}"/>
                </a:ext>
              </a:extLst>
            </p:cNvPr>
            <p:cNvSpPr txBox="1"/>
            <p:nvPr/>
          </p:nvSpPr>
          <p:spPr bwMode="auto">
            <a:xfrm>
              <a:off x="6958012" y="1436971"/>
              <a:ext cx="1979235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altLang="zh-CN" sz="12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A131624F-4F99-411B-A1A9-8F3FF65EF6AC}"/>
                </a:ext>
              </a:extLst>
            </p:cNvPr>
            <p:cNvSpPr txBox="1"/>
            <p:nvPr/>
          </p:nvSpPr>
          <p:spPr bwMode="auto">
            <a:xfrm>
              <a:off x="7073710" y="1125538"/>
              <a:ext cx="174783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581BB7B3-79A9-4CD7-A1B2-CF50B76D3C65}"/>
              </a:ext>
            </a:extLst>
          </p:cNvPr>
          <p:cNvGrpSpPr/>
          <p:nvPr/>
        </p:nvGrpSpPr>
        <p:grpSpPr>
          <a:xfrm>
            <a:off x="8730371" y="5170837"/>
            <a:ext cx="1979235" cy="588432"/>
            <a:chOff x="6958012" y="1125538"/>
            <a:chExt cx="1979235" cy="58843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27C0A0BB-0A8B-4410-A73F-D761F03FE1A7}"/>
                </a:ext>
              </a:extLst>
            </p:cNvPr>
            <p:cNvSpPr txBox="1"/>
            <p:nvPr/>
          </p:nvSpPr>
          <p:spPr bwMode="auto">
            <a:xfrm>
              <a:off x="6958012" y="1436971"/>
              <a:ext cx="1979235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altLang="zh-CN" sz="12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BD2A189A-C056-4FC8-AB80-31A446CA5BF5}"/>
                </a:ext>
              </a:extLst>
            </p:cNvPr>
            <p:cNvSpPr txBox="1"/>
            <p:nvPr/>
          </p:nvSpPr>
          <p:spPr bwMode="auto">
            <a:xfrm>
              <a:off x="7073710" y="1125538"/>
              <a:ext cx="174783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BEC0E9AE-4315-483A-B285-6DD172FB662D}"/>
              </a:ext>
            </a:extLst>
          </p:cNvPr>
          <p:cNvGrpSpPr/>
          <p:nvPr/>
        </p:nvGrpSpPr>
        <p:grpSpPr>
          <a:xfrm>
            <a:off x="5099583" y="2898117"/>
            <a:ext cx="1979235" cy="588432"/>
            <a:chOff x="6958012" y="1125538"/>
            <a:chExt cx="1979235" cy="588432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228BB233-B304-45E6-86C3-B6F3D66DA1CD}"/>
                </a:ext>
              </a:extLst>
            </p:cNvPr>
            <p:cNvSpPr txBox="1"/>
            <p:nvPr/>
          </p:nvSpPr>
          <p:spPr bwMode="auto">
            <a:xfrm>
              <a:off x="6958012" y="1436971"/>
              <a:ext cx="1979235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altLang="zh-CN" sz="12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232EAB4D-BEB6-4718-A04B-D1C371B5429A}"/>
                </a:ext>
              </a:extLst>
            </p:cNvPr>
            <p:cNvSpPr txBox="1"/>
            <p:nvPr/>
          </p:nvSpPr>
          <p:spPr bwMode="auto">
            <a:xfrm>
              <a:off x="7073710" y="1125538"/>
              <a:ext cx="174783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78920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FDA9280-8262-41B2-BB90-2D00807A6869}"/>
              </a:ext>
            </a:extLst>
          </p:cNvPr>
          <p:cNvGrpSpPr/>
          <p:nvPr/>
        </p:nvGrpSpPr>
        <p:grpSpPr>
          <a:xfrm>
            <a:off x="8144053" y="2858932"/>
            <a:ext cx="597769" cy="3389467"/>
            <a:chOff x="4016785" y="1697241"/>
            <a:chExt cx="307437" cy="880887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9" name="Line 372">
              <a:extLst>
                <a:ext uri="{FF2B5EF4-FFF2-40B4-BE49-F238E27FC236}">
                  <a16:creationId xmlns:a16="http://schemas.microsoft.com/office/drawing/2014/main" xmlns="" id="{EBA064D0-FEFB-42CD-9EF1-9B0BBF4B7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041" y="1697241"/>
              <a:ext cx="0" cy="880887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" name="Line 378">
              <a:extLst>
                <a:ext uri="{FF2B5EF4-FFF2-40B4-BE49-F238E27FC236}">
                  <a16:creationId xmlns:a16="http://schemas.microsoft.com/office/drawing/2014/main" xmlns="" id="{A0B3B8AE-897E-4BA3-80A9-AF86E431F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785" y="2107321"/>
              <a:ext cx="149178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Line 378">
              <a:extLst>
                <a:ext uri="{FF2B5EF4-FFF2-40B4-BE49-F238E27FC236}">
                  <a16:creationId xmlns:a16="http://schemas.microsoft.com/office/drawing/2014/main" xmlns="" id="{AAD97BB0-878B-4677-BE81-7C5BFDCE7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785" y="2375627"/>
              <a:ext cx="149178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Line 378">
              <a:extLst>
                <a:ext uri="{FF2B5EF4-FFF2-40B4-BE49-F238E27FC236}">
                  <a16:creationId xmlns:a16="http://schemas.microsoft.com/office/drawing/2014/main" xmlns="" id="{572BCDCB-6F38-4615-9020-170F8F354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044" y="2055638"/>
              <a:ext cx="149178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Line 378">
              <a:extLst>
                <a:ext uri="{FF2B5EF4-FFF2-40B4-BE49-F238E27FC236}">
                  <a16:creationId xmlns:a16="http://schemas.microsoft.com/office/drawing/2014/main" xmlns="" id="{2716651D-6E9C-493D-B9A2-970D610C3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044" y="2292913"/>
              <a:ext cx="149178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Line 378">
              <a:extLst>
                <a:ext uri="{FF2B5EF4-FFF2-40B4-BE49-F238E27FC236}">
                  <a16:creationId xmlns:a16="http://schemas.microsoft.com/office/drawing/2014/main" xmlns="" id="{97009260-4607-403D-B240-9914CDB3D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044" y="2578128"/>
              <a:ext cx="149178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EFA4FA1-0444-42CB-96E9-4629EBFFF9DC}"/>
              </a:ext>
            </a:extLst>
          </p:cNvPr>
          <p:cNvGrpSpPr/>
          <p:nvPr/>
        </p:nvGrpSpPr>
        <p:grpSpPr>
          <a:xfrm>
            <a:off x="1025671" y="1673579"/>
            <a:ext cx="1417004" cy="643774"/>
            <a:chOff x="3846513" y="1349376"/>
            <a:chExt cx="1062038" cy="20478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16" name="Rectangle 319">
              <a:extLst>
                <a:ext uri="{FF2B5EF4-FFF2-40B4-BE49-F238E27FC236}">
                  <a16:creationId xmlns:a16="http://schemas.microsoft.com/office/drawing/2014/main" xmlns="" id="{A4B8624E-588B-4AEA-A97C-CC15BE3A3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7" name="Rectangle 429">
              <a:extLst>
                <a:ext uri="{FF2B5EF4-FFF2-40B4-BE49-F238E27FC236}">
                  <a16:creationId xmlns:a16="http://schemas.microsoft.com/office/drawing/2014/main" xmlns="" id="{D62916ED-3CFE-4C2E-9B82-924D35C31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525" y="1395867"/>
              <a:ext cx="701037" cy="8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241D795-3465-4498-BC70-65B061326760}"/>
              </a:ext>
            </a:extLst>
          </p:cNvPr>
          <p:cNvGrpSpPr/>
          <p:nvPr/>
        </p:nvGrpSpPr>
        <p:grpSpPr>
          <a:xfrm>
            <a:off x="4604096" y="509816"/>
            <a:ext cx="1790131" cy="638791"/>
            <a:chOff x="3859430" y="929356"/>
            <a:chExt cx="619159" cy="176550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19" name="Rectangle 318">
              <a:extLst>
                <a:ext uri="{FF2B5EF4-FFF2-40B4-BE49-F238E27FC236}">
                  <a16:creationId xmlns:a16="http://schemas.microsoft.com/office/drawing/2014/main" xmlns="" id="{28E666D8-133D-4125-8AC5-13E94B50A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430" y="929356"/>
              <a:ext cx="619159" cy="176550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0" name="Rectangle 429">
              <a:extLst>
                <a:ext uri="{FF2B5EF4-FFF2-40B4-BE49-F238E27FC236}">
                  <a16:creationId xmlns:a16="http://schemas.microsoft.com/office/drawing/2014/main" xmlns="" id="{16A2C03A-621B-4AEF-8B7D-21D95B6EA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913" y="977294"/>
              <a:ext cx="411491" cy="76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353AAFE-D206-41DD-8F2A-3720DD0D2C67}"/>
              </a:ext>
            </a:extLst>
          </p:cNvPr>
          <p:cNvGrpSpPr/>
          <p:nvPr/>
        </p:nvGrpSpPr>
        <p:grpSpPr>
          <a:xfrm>
            <a:off x="1709615" y="1148608"/>
            <a:ext cx="7619984" cy="524976"/>
            <a:chOff x="2579688" y="1513820"/>
            <a:chExt cx="3843337" cy="314866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2" name="Line 361">
              <a:extLst>
                <a:ext uri="{FF2B5EF4-FFF2-40B4-BE49-F238E27FC236}">
                  <a16:creationId xmlns:a16="http://schemas.microsoft.com/office/drawing/2014/main" xmlns="" id="{02D55683-9311-4260-BAC2-381214D68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688" y="1671638"/>
              <a:ext cx="0" cy="15704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Line 362">
              <a:extLst>
                <a:ext uri="{FF2B5EF4-FFF2-40B4-BE49-F238E27FC236}">
                  <a16:creationId xmlns:a16="http://schemas.microsoft.com/office/drawing/2014/main" xmlns="" id="{904594CA-A5D1-44E2-9F00-E1398C721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3025" y="1671638"/>
              <a:ext cx="0" cy="157046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Line 363">
              <a:extLst>
                <a:ext uri="{FF2B5EF4-FFF2-40B4-BE49-F238E27FC236}">
                  <a16:creationId xmlns:a16="http://schemas.microsoft.com/office/drawing/2014/main" xmlns="" id="{8AB99D2C-B0BF-4F27-9438-E032764EA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Line 361">
              <a:extLst>
                <a:ext uri="{FF2B5EF4-FFF2-40B4-BE49-F238E27FC236}">
                  <a16:creationId xmlns:a16="http://schemas.microsoft.com/office/drawing/2014/main" xmlns="" id="{62B215F1-7E82-4FA7-88E0-0FC5C5A4D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4501" y="1671638"/>
              <a:ext cx="0" cy="15704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Line 361">
              <a:extLst>
                <a:ext uri="{FF2B5EF4-FFF2-40B4-BE49-F238E27FC236}">
                  <a16:creationId xmlns:a16="http://schemas.microsoft.com/office/drawing/2014/main" xmlns="" id="{C144E85A-FE1E-4638-A433-077A7F2DA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6422" y="1513820"/>
              <a:ext cx="0" cy="314866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F25D8A4B-CE24-452B-BDF8-44442701EFDA}"/>
              </a:ext>
            </a:extLst>
          </p:cNvPr>
          <p:cNvGrpSpPr/>
          <p:nvPr/>
        </p:nvGrpSpPr>
        <p:grpSpPr>
          <a:xfrm>
            <a:off x="2800089" y="1673579"/>
            <a:ext cx="1417004" cy="643774"/>
            <a:chOff x="3846513" y="1349376"/>
            <a:chExt cx="1062038" cy="20478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8" name="Rectangle 319">
              <a:extLst>
                <a:ext uri="{FF2B5EF4-FFF2-40B4-BE49-F238E27FC236}">
                  <a16:creationId xmlns:a16="http://schemas.microsoft.com/office/drawing/2014/main" xmlns="" id="{457567DC-1575-4208-92B8-BBC86518F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29" name="Rectangle 429">
              <a:extLst>
                <a:ext uri="{FF2B5EF4-FFF2-40B4-BE49-F238E27FC236}">
                  <a16:creationId xmlns:a16="http://schemas.microsoft.com/office/drawing/2014/main" xmlns="" id="{4A0EAE0C-AEBA-40BE-86A7-35C087EC5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525" y="1395867"/>
              <a:ext cx="701037" cy="8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235EAB47-EF11-40C2-8B09-F0E9ED39A4C7}"/>
              </a:ext>
            </a:extLst>
          </p:cNvPr>
          <p:cNvGrpSpPr/>
          <p:nvPr/>
        </p:nvGrpSpPr>
        <p:grpSpPr>
          <a:xfrm>
            <a:off x="4805107" y="1673579"/>
            <a:ext cx="1417004" cy="643774"/>
            <a:chOff x="3846513" y="1349376"/>
            <a:chExt cx="1062038" cy="20478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31" name="Rectangle 319">
              <a:extLst>
                <a:ext uri="{FF2B5EF4-FFF2-40B4-BE49-F238E27FC236}">
                  <a16:creationId xmlns:a16="http://schemas.microsoft.com/office/drawing/2014/main" xmlns="" id="{E1E229E3-4623-4A8E-8B24-9CA6BB3DE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2" name="Rectangle 429">
              <a:extLst>
                <a:ext uri="{FF2B5EF4-FFF2-40B4-BE49-F238E27FC236}">
                  <a16:creationId xmlns:a16="http://schemas.microsoft.com/office/drawing/2014/main" xmlns="" id="{8AEA5814-7547-438B-9B80-184DD37BD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525" y="1395867"/>
              <a:ext cx="701037" cy="8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7B46E832-E7E9-44EB-B556-769FC109F79A}"/>
              </a:ext>
            </a:extLst>
          </p:cNvPr>
          <p:cNvGrpSpPr/>
          <p:nvPr/>
        </p:nvGrpSpPr>
        <p:grpSpPr>
          <a:xfrm>
            <a:off x="8612708" y="1673579"/>
            <a:ext cx="1417004" cy="643774"/>
            <a:chOff x="3846513" y="1349376"/>
            <a:chExt cx="1062038" cy="20478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34" name="Rectangle 319">
              <a:extLst>
                <a:ext uri="{FF2B5EF4-FFF2-40B4-BE49-F238E27FC236}">
                  <a16:creationId xmlns:a16="http://schemas.microsoft.com/office/drawing/2014/main" xmlns="" id="{C8DE5A18-ABCC-4E62-9FAD-BC9235773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35" name="Rectangle 429">
              <a:extLst>
                <a:ext uri="{FF2B5EF4-FFF2-40B4-BE49-F238E27FC236}">
                  <a16:creationId xmlns:a16="http://schemas.microsoft.com/office/drawing/2014/main" xmlns="" id="{47AADD22-9125-41C2-BE81-44B74205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525" y="1395867"/>
              <a:ext cx="701037" cy="8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0C3A3322-6FE1-4922-A9A0-CAC85BA9828B}"/>
              </a:ext>
            </a:extLst>
          </p:cNvPr>
          <p:cNvGrpSpPr/>
          <p:nvPr/>
        </p:nvGrpSpPr>
        <p:grpSpPr>
          <a:xfrm>
            <a:off x="4073513" y="2318677"/>
            <a:ext cx="2980555" cy="468489"/>
            <a:chOff x="1768475" y="1989139"/>
            <a:chExt cx="2174609" cy="280987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37" name="Line 364">
              <a:extLst>
                <a:ext uri="{FF2B5EF4-FFF2-40B4-BE49-F238E27FC236}">
                  <a16:creationId xmlns:a16="http://schemas.microsoft.com/office/drawing/2014/main" xmlns="" id="{897E9EDE-C8E8-4B7A-A5D5-9D63E2125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0554" y="1989139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Line 367">
              <a:extLst>
                <a:ext uri="{FF2B5EF4-FFF2-40B4-BE49-F238E27FC236}">
                  <a16:creationId xmlns:a16="http://schemas.microsoft.com/office/drawing/2014/main" xmlns="" id="{488399F1-62D1-4510-B1D5-3AEF6362F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475" y="2128838"/>
              <a:ext cx="2174609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Line 368">
              <a:extLst>
                <a:ext uri="{FF2B5EF4-FFF2-40B4-BE49-F238E27FC236}">
                  <a16:creationId xmlns:a16="http://schemas.microsoft.com/office/drawing/2014/main" xmlns="" id="{3F09D888-2097-4F1A-A694-54B5E4FD0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Line 369">
              <a:extLst>
                <a:ext uri="{FF2B5EF4-FFF2-40B4-BE49-F238E27FC236}">
                  <a16:creationId xmlns:a16="http://schemas.microsoft.com/office/drawing/2014/main" xmlns="" id="{213452C2-1DFA-4B86-8F41-74AB16810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6117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Line 370">
              <a:extLst>
                <a:ext uri="{FF2B5EF4-FFF2-40B4-BE49-F238E27FC236}">
                  <a16:creationId xmlns:a16="http://schemas.microsoft.com/office/drawing/2014/main" xmlns="" id="{16D8B00F-0883-4128-9EF8-269652A14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465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Line 371">
              <a:extLst>
                <a:ext uri="{FF2B5EF4-FFF2-40B4-BE49-F238E27FC236}">
                  <a16:creationId xmlns:a16="http://schemas.microsoft.com/office/drawing/2014/main" xmlns="" id="{DD14BD9D-9F01-4D04-811F-0C513B734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361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FAA3AAB2-C1B3-402A-B69F-2B0639D32CB3}"/>
              </a:ext>
            </a:extLst>
          </p:cNvPr>
          <p:cNvGrpSpPr/>
          <p:nvPr/>
        </p:nvGrpSpPr>
        <p:grpSpPr>
          <a:xfrm>
            <a:off x="3602541" y="2810148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44" name="Rectangle 319">
              <a:extLst>
                <a:ext uri="{FF2B5EF4-FFF2-40B4-BE49-F238E27FC236}">
                  <a16:creationId xmlns:a16="http://schemas.microsoft.com/office/drawing/2014/main" xmlns="" id="{992A1EA0-2A29-4C3D-BADB-9273C5B62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5" name="Rectangle 429">
              <a:extLst>
                <a:ext uri="{FF2B5EF4-FFF2-40B4-BE49-F238E27FC236}">
                  <a16:creationId xmlns:a16="http://schemas.microsoft.com/office/drawing/2014/main" xmlns="" id="{7269963B-1CF4-4028-A59C-BEF688DFD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702FD090-4DE5-4E34-A35C-9268F22C50A4}"/>
              </a:ext>
            </a:extLst>
          </p:cNvPr>
          <p:cNvGrpSpPr/>
          <p:nvPr/>
        </p:nvGrpSpPr>
        <p:grpSpPr>
          <a:xfrm>
            <a:off x="4611080" y="2810148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47" name="Rectangle 319">
              <a:extLst>
                <a:ext uri="{FF2B5EF4-FFF2-40B4-BE49-F238E27FC236}">
                  <a16:creationId xmlns:a16="http://schemas.microsoft.com/office/drawing/2014/main" xmlns="" id="{2B2BA279-744A-4C40-9456-4D9AB6D43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48" name="Rectangle 429">
              <a:extLst>
                <a:ext uri="{FF2B5EF4-FFF2-40B4-BE49-F238E27FC236}">
                  <a16:creationId xmlns:a16="http://schemas.microsoft.com/office/drawing/2014/main" xmlns="" id="{4681400A-07AD-4280-827E-AC5F6A23F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03507697-6D4B-4114-A083-EA76FE6723AE}"/>
              </a:ext>
            </a:extLst>
          </p:cNvPr>
          <p:cNvGrpSpPr/>
          <p:nvPr/>
        </p:nvGrpSpPr>
        <p:grpSpPr>
          <a:xfrm>
            <a:off x="5626785" y="2810148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50" name="Rectangle 319">
              <a:extLst>
                <a:ext uri="{FF2B5EF4-FFF2-40B4-BE49-F238E27FC236}">
                  <a16:creationId xmlns:a16="http://schemas.microsoft.com/office/drawing/2014/main" xmlns="" id="{F89C0181-8945-40B8-861B-4453F2939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51" name="Rectangle 429">
              <a:extLst>
                <a:ext uri="{FF2B5EF4-FFF2-40B4-BE49-F238E27FC236}">
                  <a16:creationId xmlns:a16="http://schemas.microsoft.com/office/drawing/2014/main" xmlns="" id="{1971D0EF-05CA-4676-AD7C-502B5FE70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204394D6-70CF-40DD-9B54-E2B1B458957E}"/>
              </a:ext>
            </a:extLst>
          </p:cNvPr>
          <p:cNvGrpSpPr/>
          <p:nvPr/>
        </p:nvGrpSpPr>
        <p:grpSpPr>
          <a:xfrm>
            <a:off x="6638223" y="2810148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53" name="Rectangle 319">
              <a:extLst>
                <a:ext uri="{FF2B5EF4-FFF2-40B4-BE49-F238E27FC236}">
                  <a16:creationId xmlns:a16="http://schemas.microsoft.com/office/drawing/2014/main" xmlns="" id="{ECEF5DF1-2761-47AD-8732-460BB6E74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54" name="Rectangle 429">
              <a:extLst>
                <a:ext uri="{FF2B5EF4-FFF2-40B4-BE49-F238E27FC236}">
                  <a16:creationId xmlns:a16="http://schemas.microsoft.com/office/drawing/2014/main" xmlns="" id="{37C8CE90-F7EE-4518-B25B-186E13D58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E4F95EC1-94CC-47A7-A425-0B610C118DC3}"/>
              </a:ext>
            </a:extLst>
          </p:cNvPr>
          <p:cNvGrpSpPr/>
          <p:nvPr/>
        </p:nvGrpSpPr>
        <p:grpSpPr>
          <a:xfrm>
            <a:off x="1084837" y="2318677"/>
            <a:ext cx="1316440" cy="468489"/>
            <a:chOff x="1768475" y="1989139"/>
            <a:chExt cx="2174609" cy="280987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56" name="Line 364">
              <a:extLst>
                <a:ext uri="{FF2B5EF4-FFF2-40B4-BE49-F238E27FC236}">
                  <a16:creationId xmlns:a16="http://schemas.microsoft.com/office/drawing/2014/main" xmlns="" id="{7CDEF2C5-4B9E-436A-925A-06A56F886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0554" y="1989139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Line 367">
              <a:extLst>
                <a:ext uri="{FF2B5EF4-FFF2-40B4-BE49-F238E27FC236}">
                  <a16:creationId xmlns:a16="http://schemas.microsoft.com/office/drawing/2014/main" xmlns="" id="{90776750-89DB-4A33-8596-5688E2178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475" y="2128838"/>
              <a:ext cx="2174609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Line 368">
              <a:extLst>
                <a:ext uri="{FF2B5EF4-FFF2-40B4-BE49-F238E27FC236}">
                  <a16:creationId xmlns:a16="http://schemas.microsoft.com/office/drawing/2014/main" xmlns="" id="{539774A4-4DDF-4643-A378-498E9AA70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Line 371">
              <a:extLst>
                <a:ext uri="{FF2B5EF4-FFF2-40B4-BE49-F238E27FC236}">
                  <a16:creationId xmlns:a16="http://schemas.microsoft.com/office/drawing/2014/main" xmlns="" id="{ECD2409F-68FC-4923-98DF-7F4DBC21A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361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217EF861-092B-44B9-895B-333567497B96}"/>
              </a:ext>
            </a:extLst>
          </p:cNvPr>
          <p:cNvGrpSpPr/>
          <p:nvPr/>
        </p:nvGrpSpPr>
        <p:grpSpPr>
          <a:xfrm>
            <a:off x="631265" y="2810148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61" name="Rectangle 319">
              <a:extLst>
                <a:ext uri="{FF2B5EF4-FFF2-40B4-BE49-F238E27FC236}">
                  <a16:creationId xmlns:a16="http://schemas.microsoft.com/office/drawing/2014/main" xmlns="" id="{14A9AAA8-A1A8-41DA-855E-DD4349300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62" name="Rectangle 429">
              <a:extLst>
                <a:ext uri="{FF2B5EF4-FFF2-40B4-BE49-F238E27FC236}">
                  <a16:creationId xmlns:a16="http://schemas.microsoft.com/office/drawing/2014/main" xmlns="" id="{646052A7-4039-4D9A-BA5A-3473E8427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xmlns="" id="{D11BD7B7-F572-4E7C-BB72-8BB080A9FF47}"/>
              </a:ext>
            </a:extLst>
          </p:cNvPr>
          <p:cNvGrpSpPr/>
          <p:nvPr/>
        </p:nvGrpSpPr>
        <p:grpSpPr>
          <a:xfrm>
            <a:off x="1968060" y="2810148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64" name="Rectangle 319">
              <a:extLst>
                <a:ext uri="{FF2B5EF4-FFF2-40B4-BE49-F238E27FC236}">
                  <a16:creationId xmlns:a16="http://schemas.microsoft.com/office/drawing/2014/main" xmlns="" id="{072B8917-19CF-4A06-A905-9F35C41E2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65" name="Rectangle 429">
              <a:extLst>
                <a:ext uri="{FF2B5EF4-FFF2-40B4-BE49-F238E27FC236}">
                  <a16:creationId xmlns:a16="http://schemas.microsoft.com/office/drawing/2014/main" xmlns="" id="{6C12FB29-78B2-4BE9-9CF9-6898623CB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AEE45508-F4A3-4F3F-9F7C-2E13266E4019}"/>
              </a:ext>
            </a:extLst>
          </p:cNvPr>
          <p:cNvGrpSpPr/>
          <p:nvPr/>
        </p:nvGrpSpPr>
        <p:grpSpPr>
          <a:xfrm>
            <a:off x="1806563" y="3640263"/>
            <a:ext cx="1316440" cy="468489"/>
            <a:chOff x="1768475" y="1989139"/>
            <a:chExt cx="2174609" cy="280987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67" name="Line 364">
              <a:extLst>
                <a:ext uri="{FF2B5EF4-FFF2-40B4-BE49-F238E27FC236}">
                  <a16:creationId xmlns:a16="http://schemas.microsoft.com/office/drawing/2014/main" xmlns="" id="{454D4BB0-B97A-4E9D-90D0-8234ADCA1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0554" y="1989139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Line 367">
              <a:extLst>
                <a:ext uri="{FF2B5EF4-FFF2-40B4-BE49-F238E27FC236}">
                  <a16:creationId xmlns:a16="http://schemas.microsoft.com/office/drawing/2014/main" xmlns="" id="{04D43354-2D7D-425A-AF7E-BEB3B3F71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475" y="2128838"/>
              <a:ext cx="2174609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Line 368">
              <a:extLst>
                <a:ext uri="{FF2B5EF4-FFF2-40B4-BE49-F238E27FC236}">
                  <a16:creationId xmlns:a16="http://schemas.microsoft.com/office/drawing/2014/main" xmlns="" id="{F01F08C7-B915-42DA-97F3-BD1FFCF37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Line 371">
              <a:extLst>
                <a:ext uri="{FF2B5EF4-FFF2-40B4-BE49-F238E27FC236}">
                  <a16:creationId xmlns:a16="http://schemas.microsoft.com/office/drawing/2014/main" xmlns="" id="{B7B0560E-675B-433D-8A29-F424675AE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361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xmlns="" id="{9A82B147-3F4E-4F6C-8939-9B6F38E14E97}"/>
              </a:ext>
            </a:extLst>
          </p:cNvPr>
          <p:cNvGrpSpPr/>
          <p:nvPr/>
        </p:nvGrpSpPr>
        <p:grpSpPr>
          <a:xfrm>
            <a:off x="1352991" y="4131734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72" name="Rectangle 319">
              <a:extLst>
                <a:ext uri="{FF2B5EF4-FFF2-40B4-BE49-F238E27FC236}">
                  <a16:creationId xmlns:a16="http://schemas.microsoft.com/office/drawing/2014/main" xmlns="" id="{62051FCB-6C53-41E2-AB8E-1A6C719E1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73" name="Rectangle 429">
              <a:extLst>
                <a:ext uri="{FF2B5EF4-FFF2-40B4-BE49-F238E27FC236}">
                  <a16:creationId xmlns:a16="http://schemas.microsoft.com/office/drawing/2014/main" xmlns="" id="{17F5E5A8-B60C-4703-B87E-1884D57EA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xmlns="" id="{2ABD902D-EF8D-4458-971D-71ADCDC637F0}"/>
              </a:ext>
            </a:extLst>
          </p:cNvPr>
          <p:cNvGrpSpPr/>
          <p:nvPr/>
        </p:nvGrpSpPr>
        <p:grpSpPr>
          <a:xfrm>
            <a:off x="2689786" y="4131734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75" name="Rectangle 319">
              <a:extLst>
                <a:ext uri="{FF2B5EF4-FFF2-40B4-BE49-F238E27FC236}">
                  <a16:creationId xmlns:a16="http://schemas.microsoft.com/office/drawing/2014/main" xmlns="" id="{6BD19EF7-0E1C-429F-8FCE-AEFC4BE72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76" name="Rectangle 429">
              <a:extLst>
                <a:ext uri="{FF2B5EF4-FFF2-40B4-BE49-F238E27FC236}">
                  <a16:creationId xmlns:a16="http://schemas.microsoft.com/office/drawing/2014/main" xmlns="" id="{8C9A7D9D-BCE8-42E7-8576-ECF4A16C8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xmlns="" id="{F1319331-441C-41BE-A69F-6DE6A8052F44}"/>
              </a:ext>
            </a:extLst>
          </p:cNvPr>
          <p:cNvGrpSpPr/>
          <p:nvPr/>
        </p:nvGrpSpPr>
        <p:grpSpPr>
          <a:xfrm>
            <a:off x="8440020" y="2296178"/>
            <a:ext cx="1916891" cy="468489"/>
            <a:chOff x="1768475" y="1989139"/>
            <a:chExt cx="2174609" cy="280987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78" name="Line 364">
              <a:extLst>
                <a:ext uri="{FF2B5EF4-FFF2-40B4-BE49-F238E27FC236}">
                  <a16:creationId xmlns:a16="http://schemas.microsoft.com/office/drawing/2014/main" xmlns="" id="{AE1A6FAC-EDE9-4662-8518-EE47F5973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0554" y="1989139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Line 367">
              <a:extLst>
                <a:ext uri="{FF2B5EF4-FFF2-40B4-BE49-F238E27FC236}">
                  <a16:creationId xmlns:a16="http://schemas.microsoft.com/office/drawing/2014/main" xmlns="" id="{F1240615-1E57-4E4C-B788-45B0E1403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475" y="2128838"/>
              <a:ext cx="2174609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Line 368">
              <a:extLst>
                <a:ext uri="{FF2B5EF4-FFF2-40B4-BE49-F238E27FC236}">
                  <a16:creationId xmlns:a16="http://schemas.microsoft.com/office/drawing/2014/main" xmlns="" id="{23547B9F-896E-463A-9137-951343B5A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Line 371">
              <a:extLst>
                <a:ext uri="{FF2B5EF4-FFF2-40B4-BE49-F238E27FC236}">
                  <a16:creationId xmlns:a16="http://schemas.microsoft.com/office/drawing/2014/main" xmlns="" id="{93D5A228-6AFB-401B-A9DF-E8B5FCA64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361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xmlns="" id="{B4923704-1339-46D6-8E92-5F87275FC30C}"/>
              </a:ext>
            </a:extLst>
          </p:cNvPr>
          <p:cNvGrpSpPr/>
          <p:nvPr/>
        </p:nvGrpSpPr>
        <p:grpSpPr>
          <a:xfrm>
            <a:off x="7975480" y="2787649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83" name="Rectangle 319">
              <a:extLst>
                <a:ext uri="{FF2B5EF4-FFF2-40B4-BE49-F238E27FC236}">
                  <a16:creationId xmlns:a16="http://schemas.microsoft.com/office/drawing/2014/main" xmlns="" id="{A7D5EA4B-BD53-42F8-A96F-199390C8D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84" name="Rectangle 429">
              <a:extLst>
                <a:ext uri="{FF2B5EF4-FFF2-40B4-BE49-F238E27FC236}">
                  <a16:creationId xmlns:a16="http://schemas.microsoft.com/office/drawing/2014/main" xmlns="" id="{548E934C-C401-4AA0-9E7E-1020C48E4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xmlns="" id="{CC67C393-635C-4D1C-867C-B46D98A487A6}"/>
              </a:ext>
            </a:extLst>
          </p:cNvPr>
          <p:cNvGrpSpPr/>
          <p:nvPr/>
        </p:nvGrpSpPr>
        <p:grpSpPr>
          <a:xfrm>
            <a:off x="9888394" y="2787649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86" name="Rectangle 319">
              <a:extLst>
                <a:ext uri="{FF2B5EF4-FFF2-40B4-BE49-F238E27FC236}">
                  <a16:creationId xmlns:a16="http://schemas.microsoft.com/office/drawing/2014/main" xmlns="" id="{BDEC6669-048E-4841-8F11-3A5466AF5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87" name="Rectangle 429">
              <a:extLst>
                <a:ext uri="{FF2B5EF4-FFF2-40B4-BE49-F238E27FC236}">
                  <a16:creationId xmlns:a16="http://schemas.microsoft.com/office/drawing/2014/main" xmlns="" id="{8B11808E-8D77-425D-B99D-29D9CAA98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xmlns="" id="{65F47C1E-3AAD-4459-B3BF-4A6893445B92}"/>
              </a:ext>
            </a:extLst>
          </p:cNvPr>
          <p:cNvGrpSpPr/>
          <p:nvPr/>
        </p:nvGrpSpPr>
        <p:grpSpPr>
          <a:xfrm>
            <a:off x="7247140" y="4006770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89" name="Rectangle 319">
              <a:extLst>
                <a:ext uri="{FF2B5EF4-FFF2-40B4-BE49-F238E27FC236}">
                  <a16:creationId xmlns:a16="http://schemas.microsoft.com/office/drawing/2014/main" xmlns="" id="{E86EA561-99C0-466B-B54F-87ABAD71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90" name="Rectangle 429">
              <a:extLst>
                <a:ext uri="{FF2B5EF4-FFF2-40B4-BE49-F238E27FC236}">
                  <a16:creationId xmlns:a16="http://schemas.microsoft.com/office/drawing/2014/main" xmlns="" id="{D50D1164-7B96-4912-881E-BABA48FB7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xmlns="" id="{4B609990-9E05-490B-B3DB-1CA5C7B699AE}"/>
              </a:ext>
            </a:extLst>
          </p:cNvPr>
          <p:cNvGrpSpPr/>
          <p:nvPr/>
        </p:nvGrpSpPr>
        <p:grpSpPr>
          <a:xfrm>
            <a:off x="7247140" y="5004802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92" name="Rectangle 319">
              <a:extLst>
                <a:ext uri="{FF2B5EF4-FFF2-40B4-BE49-F238E27FC236}">
                  <a16:creationId xmlns:a16="http://schemas.microsoft.com/office/drawing/2014/main" xmlns="" id="{471253AE-12EE-46FD-9990-1F8974A9A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93" name="Rectangle 429">
              <a:extLst>
                <a:ext uri="{FF2B5EF4-FFF2-40B4-BE49-F238E27FC236}">
                  <a16:creationId xmlns:a16="http://schemas.microsoft.com/office/drawing/2014/main" xmlns="" id="{C930C9E3-1780-4CBE-AA10-273739771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D887017D-56BD-4644-ADF1-86C28C80DBEF}"/>
              </a:ext>
            </a:extLst>
          </p:cNvPr>
          <p:cNvGrpSpPr/>
          <p:nvPr/>
        </p:nvGrpSpPr>
        <p:grpSpPr>
          <a:xfrm>
            <a:off x="10354591" y="3624160"/>
            <a:ext cx="291933" cy="1966977"/>
            <a:chOff x="4175041" y="1697241"/>
            <a:chExt cx="150143" cy="678386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95" name="Line 372">
              <a:extLst>
                <a:ext uri="{FF2B5EF4-FFF2-40B4-BE49-F238E27FC236}">
                  <a16:creationId xmlns:a16="http://schemas.microsoft.com/office/drawing/2014/main" xmlns="" id="{7208BCD8-FA0E-454F-BEBA-6E0F73B86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041" y="1697241"/>
              <a:ext cx="0" cy="678386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Line 378">
              <a:extLst>
                <a:ext uri="{FF2B5EF4-FFF2-40B4-BE49-F238E27FC236}">
                  <a16:creationId xmlns:a16="http://schemas.microsoft.com/office/drawing/2014/main" xmlns="" id="{8BFC0B31-E660-4586-B44D-5EDFAFE94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006" y="2018031"/>
              <a:ext cx="149178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Line 378">
              <a:extLst>
                <a:ext uri="{FF2B5EF4-FFF2-40B4-BE49-F238E27FC236}">
                  <a16:creationId xmlns:a16="http://schemas.microsoft.com/office/drawing/2014/main" xmlns="" id="{F51DC295-0F4A-46C7-A173-7DDD224B1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006" y="2374212"/>
              <a:ext cx="149178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xmlns="" id="{093D0143-4DD6-462A-BFF7-457622FBE8CF}"/>
              </a:ext>
            </a:extLst>
          </p:cNvPr>
          <p:cNvGrpSpPr/>
          <p:nvPr/>
        </p:nvGrpSpPr>
        <p:grpSpPr>
          <a:xfrm>
            <a:off x="8757307" y="3816270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99" name="Rectangle 319">
              <a:extLst>
                <a:ext uri="{FF2B5EF4-FFF2-40B4-BE49-F238E27FC236}">
                  <a16:creationId xmlns:a16="http://schemas.microsoft.com/office/drawing/2014/main" xmlns="" id="{E21A5555-D19E-4963-8245-FDC90FA18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00" name="Rectangle 429">
              <a:extLst>
                <a:ext uri="{FF2B5EF4-FFF2-40B4-BE49-F238E27FC236}">
                  <a16:creationId xmlns:a16="http://schemas.microsoft.com/office/drawing/2014/main" xmlns="" id="{C991FBBB-43A9-4AC6-A8E7-D14DDA7D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xmlns="" id="{FD475630-7B71-4779-B54A-D14A9CC695AD}"/>
              </a:ext>
            </a:extLst>
          </p:cNvPr>
          <p:cNvGrpSpPr/>
          <p:nvPr/>
        </p:nvGrpSpPr>
        <p:grpSpPr>
          <a:xfrm>
            <a:off x="8757307" y="4755241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102" name="Rectangle 319">
              <a:extLst>
                <a:ext uri="{FF2B5EF4-FFF2-40B4-BE49-F238E27FC236}">
                  <a16:creationId xmlns:a16="http://schemas.microsoft.com/office/drawing/2014/main" xmlns="" id="{10A1A58B-A9B5-4CFD-B79A-0E0669917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03" name="Rectangle 429">
              <a:extLst>
                <a:ext uri="{FF2B5EF4-FFF2-40B4-BE49-F238E27FC236}">
                  <a16:creationId xmlns:a16="http://schemas.microsoft.com/office/drawing/2014/main" xmlns="" id="{4D7BD629-A73F-4977-9DAF-9280EE449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xmlns="" id="{DEA0AC9F-C080-49B8-A74C-BD235917EE2C}"/>
              </a:ext>
            </a:extLst>
          </p:cNvPr>
          <p:cNvGrpSpPr/>
          <p:nvPr/>
        </p:nvGrpSpPr>
        <p:grpSpPr>
          <a:xfrm>
            <a:off x="8757307" y="5710040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105" name="Rectangle 319">
              <a:extLst>
                <a:ext uri="{FF2B5EF4-FFF2-40B4-BE49-F238E27FC236}">
                  <a16:creationId xmlns:a16="http://schemas.microsoft.com/office/drawing/2014/main" xmlns="" id="{E6E9EF45-F0E9-4A2B-A497-72B878A6C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06" name="Rectangle 429">
              <a:extLst>
                <a:ext uri="{FF2B5EF4-FFF2-40B4-BE49-F238E27FC236}">
                  <a16:creationId xmlns:a16="http://schemas.microsoft.com/office/drawing/2014/main" xmlns="" id="{71BA1F23-1092-49B5-B27A-58969CBD2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xmlns="" id="{A607F970-B40C-4361-88F9-B7EA58D7B255}"/>
              </a:ext>
            </a:extLst>
          </p:cNvPr>
          <p:cNvGrpSpPr/>
          <p:nvPr/>
        </p:nvGrpSpPr>
        <p:grpSpPr>
          <a:xfrm>
            <a:off x="10662702" y="4108752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108" name="Rectangle 319">
              <a:extLst>
                <a:ext uri="{FF2B5EF4-FFF2-40B4-BE49-F238E27FC236}">
                  <a16:creationId xmlns:a16="http://schemas.microsoft.com/office/drawing/2014/main" xmlns="" id="{2DEB3459-165F-4EB7-8EFF-6772AFC2B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09" name="Rectangle 429">
              <a:extLst>
                <a:ext uri="{FF2B5EF4-FFF2-40B4-BE49-F238E27FC236}">
                  <a16:creationId xmlns:a16="http://schemas.microsoft.com/office/drawing/2014/main" xmlns="" id="{A07FF8A9-1C18-47B9-8F15-F5EF0D67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xmlns="" id="{A7CA305F-C94C-4EB4-8F0E-34387A8B89FB}"/>
              </a:ext>
            </a:extLst>
          </p:cNvPr>
          <p:cNvGrpSpPr/>
          <p:nvPr/>
        </p:nvGrpSpPr>
        <p:grpSpPr>
          <a:xfrm>
            <a:off x="10662702" y="5282703"/>
            <a:ext cx="912582" cy="844493"/>
            <a:chOff x="3846514" y="1349376"/>
            <a:chExt cx="894931" cy="268638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111" name="Rectangle 319">
              <a:extLst>
                <a:ext uri="{FF2B5EF4-FFF2-40B4-BE49-F238E27FC236}">
                  <a16:creationId xmlns:a16="http://schemas.microsoft.com/office/drawing/2014/main" xmlns="" id="{9A340306-314F-42FC-BEA1-39CABEF6D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4" y="1349376"/>
              <a:ext cx="894931" cy="268638"/>
            </a:xfrm>
            <a:prstGeom prst="rect">
              <a:avLst/>
            </a:prstGeom>
            <a:solidFill>
              <a:srgbClr val="00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/>
            </a:p>
          </p:txBody>
        </p:sp>
        <p:sp>
          <p:nvSpPr>
            <p:cNvPr id="112" name="Rectangle 429">
              <a:extLst>
                <a:ext uri="{FF2B5EF4-FFF2-40B4-BE49-F238E27FC236}">
                  <a16:creationId xmlns:a16="http://schemas.microsoft.com/office/drawing/2014/main" xmlns="" id="{DDF4B600-7908-4CB9-978F-8975E1FD8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072" y="1395867"/>
              <a:ext cx="586208" cy="17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 称</a:t>
              </a:r>
              <a:endParaRPr 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5634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sp>
        <p:nvSpPr>
          <p:cNvPr id="135" name="AutoShape 3">
            <a:extLst>
              <a:ext uri="{FF2B5EF4-FFF2-40B4-BE49-F238E27FC236}">
                <a16:creationId xmlns:a16="http://schemas.microsoft.com/office/drawing/2014/main" xmlns="" id="{0B7A7581-D82B-4425-B752-8AD70E313A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72839" y="3787473"/>
            <a:ext cx="2399985" cy="2727628"/>
          </a:xfrm>
          <a:prstGeom prst="roundRect">
            <a:avLst>
              <a:gd name="adj" fmla="val 5329"/>
            </a:avLst>
          </a:prstGeom>
          <a:solidFill>
            <a:schemeClr val="bg1">
              <a:lumMod val="85000"/>
            </a:schemeClr>
          </a:solidFill>
          <a:ln w="38100" cmpd="dbl">
            <a:noFill/>
            <a:round/>
            <a:headEnd/>
            <a:tailEnd/>
          </a:ln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AutoShape 8">
            <a:extLst>
              <a:ext uri="{FF2B5EF4-FFF2-40B4-BE49-F238E27FC236}">
                <a16:creationId xmlns:a16="http://schemas.microsoft.com/office/drawing/2014/main" xmlns="" id="{65244678-E4C9-427C-AB69-135D6669A2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9511" y="3787473"/>
            <a:ext cx="2399985" cy="2727628"/>
          </a:xfrm>
          <a:prstGeom prst="roundRect">
            <a:avLst>
              <a:gd name="adj" fmla="val 5329"/>
            </a:avLst>
          </a:prstGeom>
          <a:solidFill>
            <a:schemeClr val="bg1">
              <a:lumMod val="85000"/>
            </a:schemeClr>
          </a:solidFill>
          <a:ln w="38100" cmpd="dbl">
            <a:noFill/>
            <a:round/>
            <a:headEnd/>
            <a:tailEnd/>
          </a:ln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AutoShape 13">
            <a:extLst>
              <a:ext uri="{FF2B5EF4-FFF2-40B4-BE49-F238E27FC236}">
                <a16:creationId xmlns:a16="http://schemas.microsoft.com/office/drawing/2014/main" xmlns="" id="{CA68004B-0C02-4B58-B948-5C44DB47CF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97788" y="3787473"/>
            <a:ext cx="2399985" cy="2727628"/>
          </a:xfrm>
          <a:prstGeom prst="roundRect">
            <a:avLst>
              <a:gd name="adj" fmla="val 5329"/>
            </a:avLst>
          </a:prstGeom>
          <a:solidFill>
            <a:schemeClr val="bg1">
              <a:lumMod val="85000"/>
            </a:schemeClr>
          </a:solidFill>
          <a:ln w="38100" cmpd="dbl">
            <a:noFill/>
            <a:round/>
            <a:headEnd/>
            <a:tailEnd/>
          </a:ln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AutoShape 18">
            <a:extLst>
              <a:ext uri="{FF2B5EF4-FFF2-40B4-BE49-F238E27FC236}">
                <a16:creationId xmlns:a16="http://schemas.microsoft.com/office/drawing/2014/main" xmlns="" id="{9A7B707A-2795-40B4-86E3-5BF8D2F9B6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4459" y="3787473"/>
            <a:ext cx="2399985" cy="2727628"/>
          </a:xfrm>
          <a:prstGeom prst="roundRect">
            <a:avLst>
              <a:gd name="adj" fmla="val 5329"/>
            </a:avLst>
          </a:prstGeom>
          <a:solidFill>
            <a:schemeClr val="bg1">
              <a:lumMod val="85000"/>
            </a:schemeClr>
          </a:solidFill>
          <a:ln w="38100" cmpd="dbl">
            <a:noFill/>
            <a:round/>
            <a:headEnd/>
            <a:tailEnd/>
          </a:ln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9" name="组合 138">
            <a:extLst>
              <a:ext uri="{FF2B5EF4-FFF2-40B4-BE49-F238E27FC236}">
                <a16:creationId xmlns:a16="http://schemas.microsoft.com/office/drawing/2014/main" xmlns="" id="{DCA4D1F0-8E1B-40F0-AD87-0B7854A0F316}"/>
              </a:ext>
            </a:extLst>
          </p:cNvPr>
          <p:cNvGrpSpPr/>
          <p:nvPr/>
        </p:nvGrpSpPr>
        <p:grpSpPr>
          <a:xfrm>
            <a:off x="3350349" y="1481685"/>
            <a:ext cx="5318054" cy="876445"/>
            <a:chOff x="3350349" y="1481685"/>
            <a:chExt cx="5318054" cy="876445"/>
          </a:xfrm>
        </p:grpSpPr>
        <p:cxnSp>
          <p:nvCxnSpPr>
            <p:cNvPr id="140" name="AutoShape 63">
              <a:extLst>
                <a:ext uri="{FF2B5EF4-FFF2-40B4-BE49-F238E27FC236}">
                  <a16:creationId xmlns:a16="http://schemas.microsoft.com/office/drawing/2014/main" xmlns="" id="{0F029CDE-5981-4672-B84B-7C73201C26BA}"/>
                </a:ext>
              </a:extLst>
            </p:cNvPr>
            <p:cNvCxnSpPr>
              <a:cxnSpLocks noChangeShapeType="1"/>
              <a:stCxn id="157" idx="2"/>
            </p:cNvCxnSpPr>
            <p:nvPr/>
          </p:nvCxnSpPr>
          <p:spPr bwMode="black">
            <a:xfrm rot="5400000">
              <a:off x="4255462" y="576572"/>
              <a:ext cx="876445" cy="2686672"/>
            </a:xfrm>
            <a:prstGeom prst="bentConnector3">
              <a:avLst>
                <a:gd name="adj1" fmla="val 4953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AutoShape 64">
              <a:extLst>
                <a:ext uri="{FF2B5EF4-FFF2-40B4-BE49-F238E27FC236}">
                  <a16:creationId xmlns:a16="http://schemas.microsoft.com/office/drawing/2014/main" xmlns="" id="{D61943FD-C69D-40FC-9694-9D86855110D9}"/>
                </a:ext>
              </a:extLst>
            </p:cNvPr>
            <p:cNvCxnSpPr>
              <a:cxnSpLocks noChangeShapeType="1"/>
              <a:stCxn id="157" idx="2"/>
            </p:cNvCxnSpPr>
            <p:nvPr/>
          </p:nvCxnSpPr>
          <p:spPr bwMode="black">
            <a:xfrm rot="16200000" flipH="1">
              <a:off x="6915513" y="603193"/>
              <a:ext cx="874398" cy="2631382"/>
            </a:xfrm>
            <a:prstGeom prst="bentConnector3">
              <a:avLst>
                <a:gd name="adj1" fmla="val 4964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2" name="组合 141">
            <a:extLst>
              <a:ext uri="{FF2B5EF4-FFF2-40B4-BE49-F238E27FC236}">
                <a16:creationId xmlns:a16="http://schemas.microsoft.com/office/drawing/2014/main" xmlns="" id="{46C66CBF-9790-4763-932E-4C1230C929D0}"/>
              </a:ext>
            </a:extLst>
          </p:cNvPr>
          <p:cNvGrpSpPr/>
          <p:nvPr/>
        </p:nvGrpSpPr>
        <p:grpSpPr>
          <a:xfrm>
            <a:off x="2150357" y="2798401"/>
            <a:ext cx="2520802" cy="720815"/>
            <a:chOff x="2150357" y="2798401"/>
            <a:chExt cx="2520802" cy="720815"/>
          </a:xfrm>
        </p:grpSpPr>
        <p:cxnSp>
          <p:nvCxnSpPr>
            <p:cNvPr id="143" name="AutoShape 87">
              <a:extLst>
                <a:ext uri="{FF2B5EF4-FFF2-40B4-BE49-F238E27FC236}">
                  <a16:creationId xmlns:a16="http://schemas.microsoft.com/office/drawing/2014/main" xmlns="" id="{06563AF7-4E4E-44DD-9531-C23B9694C3B4}"/>
                </a:ext>
              </a:extLst>
            </p:cNvPr>
            <p:cNvCxnSpPr>
              <a:cxnSpLocks noChangeShapeType="1"/>
            </p:cNvCxnSpPr>
            <p:nvPr/>
          </p:nvCxnSpPr>
          <p:spPr bwMode="black">
            <a:xfrm rot="5400000">
              <a:off x="2386873" y="2561885"/>
              <a:ext cx="720815" cy="1193848"/>
            </a:xfrm>
            <a:prstGeom prst="bentConnector3">
              <a:avLst>
                <a:gd name="adj1" fmla="val 4959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AutoShape 88">
              <a:extLst>
                <a:ext uri="{FF2B5EF4-FFF2-40B4-BE49-F238E27FC236}">
                  <a16:creationId xmlns:a16="http://schemas.microsoft.com/office/drawing/2014/main" xmlns="" id="{FC2A8413-0C05-4896-8DDB-150185EA4AD1}"/>
                </a:ext>
              </a:extLst>
            </p:cNvPr>
            <p:cNvCxnSpPr>
              <a:cxnSpLocks noChangeShapeType="1"/>
            </p:cNvCxnSpPr>
            <p:nvPr/>
          </p:nvCxnSpPr>
          <p:spPr bwMode="black">
            <a:xfrm rot="16200000" flipH="1">
              <a:off x="3646251" y="2494308"/>
              <a:ext cx="720815" cy="1329001"/>
            </a:xfrm>
            <a:prstGeom prst="bentConnector3">
              <a:avLst>
                <a:gd name="adj1" fmla="val 4959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xmlns="" id="{4306C322-9A62-44D3-B0E3-8A343A9C7B58}"/>
              </a:ext>
            </a:extLst>
          </p:cNvPr>
          <p:cNvGrpSpPr/>
          <p:nvPr/>
        </p:nvGrpSpPr>
        <p:grpSpPr>
          <a:xfrm>
            <a:off x="7419264" y="2794306"/>
            <a:ext cx="2522851" cy="724909"/>
            <a:chOff x="7419264" y="2794306"/>
            <a:chExt cx="2522851" cy="724909"/>
          </a:xfrm>
        </p:grpSpPr>
        <p:cxnSp>
          <p:nvCxnSpPr>
            <p:cNvPr id="146" name="AutoShape 100">
              <a:extLst>
                <a:ext uri="{FF2B5EF4-FFF2-40B4-BE49-F238E27FC236}">
                  <a16:creationId xmlns:a16="http://schemas.microsoft.com/office/drawing/2014/main" xmlns="" id="{80D694E3-2873-4E2D-829B-B435EF5C61B2}"/>
                </a:ext>
              </a:extLst>
            </p:cNvPr>
            <p:cNvCxnSpPr>
              <a:cxnSpLocks noChangeShapeType="1"/>
            </p:cNvCxnSpPr>
            <p:nvPr/>
          </p:nvCxnSpPr>
          <p:spPr bwMode="black">
            <a:xfrm rot="5400000">
              <a:off x="7678307" y="2535263"/>
              <a:ext cx="722862" cy="1240948"/>
            </a:xfrm>
            <a:prstGeom prst="bentConnector3">
              <a:avLst>
                <a:gd name="adj1" fmla="val 4945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AutoShape 101">
              <a:extLst>
                <a:ext uri="{FF2B5EF4-FFF2-40B4-BE49-F238E27FC236}">
                  <a16:creationId xmlns:a16="http://schemas.microsoft.com/office/drawing/2014/main" xmlns="" id="{F73FF839-8EF4-416B-ACFF-48C45D7DC232}"/>
                </a:ext>
              </a:extLst>
            </p:cNvPr>
            <p:cNvCxnSpPr>
              <a:cxnSpLocks noChangeShapeType="1"/>
            </p:cNvCxnSpPr>
            <p:nvPr/>
          </p:nvCxnSpPr>
          <p:spPr bwMode="black">
            <a:xfrm rot="16200000" flipH="1">
              <a:off x="8938708" y="2515809"/>
              <a:ext cx="722863" cy="1283950"/>
            </a:xfrm>
            <a:prstGeom prst="bentConnector3">
              <a:avLst>
                <a:gd name="adj1" fmla="val 4945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xmlns="" id="{A591EFB3-1193-4DE3-9476-F05FDB4F7219}"/>
              </a:ext>
            </a:extLst>
          </p:cNvPr>
          <p:cNvGrpSpPr/>
          <p:nvPr/>
        </p:nvGrpSpPr>
        <p:grpSpPr>
          <a:xfrm>
            <a:off x="6958516" y="697391"/>
            <a:ext cx="1261425" cy="782248"/>
            <a:chOff x="6958516" y="697391"/>
            <a:chExt cx="1261425" cy="782248"/>
          </a:xfrm>
        </p:grpSpPr>
        <p:cxnSp>
          <p:nvCxnSpPr>
            <p:cNvPr id="149" name="AutoShape 102">
              <a:extLst>
                <a:ext uri="{FF2B5EF4-FFF2-40B4-BE49-F238E27FC236}">
                  <a16:creationId xmlns:a16="http://schemas.microsoft.com/office/drawing/2014/main" xmlns="" id="{4F78A561-8D6A-49A5-90DB-D4AFE07B84D1}"/>
                </a:ext>
              </a:extLst>
            </p:cNvPr>
            <p:cNvCxnSpPr>
              <a:cxnSpLocks noChangeShapeType="1"/>
              <a:stCxn id="157" idx="3"/>
            </p:cNvCxnSpPr>
            <p:nvPr/>
          </p:nvCxnSpPr>
          <p:spPr bwMode="black">
            <a:xfrm flipV="1">
              <a:off x="6958516" y="697391"/>
              <a:ext cx="1261425" cy="364503"/>
            </a:xfrm>
            <a:prstGeom prst="bentConnector3">
              <a:avLst>
                <a:gd name="adj1" fmla="val 4935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AutoShape 103">
              <a:extLst>
                <a:ext uri="{FF2B5EF4-FFF2-40B4-BE49-F238E27FC236}">
                  <a16:creationId xmlns:a16="http://schemas.microsoft.com/office/drawing/2014/main" xmlns="" id="{FAC53583-24B2-4C28-91F4-5F2B1E30297C}"/>
                </a:ext>
              </a:extLst>
            </p:cNvPr>
            <p:cNvCxnSpPr>
              <a:cxnSpLocks noChangeShapeType="1"/>
              <a:stCxn id="157" idx="3"/>
            </p:cNvCxnSpPr>
            <p:nvPr/>
          </p:nvCxnSpPr>
          <p:spPr bwMode="black">
            <a:xfrm>
              <a:off x="6958516" y="1061894"/>
              <a:ext cx="1261425" cy="417745"/>
            </a:xfrm>
            <a:prstGeom prst="bentConnector3">
              <a:avLst>
                <a:gd name="adj1" fmla="val 4935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xmlns="" id="{8FC4ACB4-EA07-490E-BA43-457EF3600635}"/>
              </a:ext>
            </a:extLst>
          </p:cNvPr>
          <p:cNvGrpSpPr/>
          <p:nvPr/>
        </p:nvGrpSpPr>
        <p:grpSpPr>
          <a:xfrm>
            <a:off x="5113476" y="640053"/>
            <a:ext cx="1973124" cy="841632"/>
            <a:chOff x="5113476" y="640053"/>
            <a:chExt cx="1973124" cy="841632"/>
          </a:xfrm>
        </p:grpSpPr>
        <p:sp>
          <p:nvSpPr>
            <p:cNvPr id="157" name="AutoShape 120">
              <a:extLst>
                <a:ext uri="{FF2B5EF4-FFF2-40B4-BE49-F238E27FC236}">
                  <a16:creationId xmlns:a16="http://schemas.microsoft.com/office/drawing/2014/main" xmlns="" id="{88FBF344-DD45-4F8D-86A9-05D81B5FF7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13476" y="640053"/>
              <a:ext cx="1845040" cy="841632"/>
            </a:xfrm>
            <a:prstGeom prst="roundRect">
              <a:avLst>
                <a:gd name="adj" fmla="val 13181"/>
              </a:avLst>
            </a:prstGeom>
            <a:solidFill>
              <a:srgbClr val="0070C4"/>
            </a:solidFill>
            <a:ln>
              <a:noFill/>
            </a:ln>
            <a:effectLst>
              <a:outerShdw blurRad="114300" dist="38100" dir="2700000" algn="tl" rotWithShape="0">
                <a:schemeClr val="bg2">
                  <a:lumMod val="2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429">
              <a:extLst>
                <a:ext uri="{FF2B5EF4-FFF2-40B4-BE49-F238E27FC236}">
                  <a16:creationId xmlns:a16="http://schemas.microsoft.com/office/drawing/2014/main" xmlns="" id="{58139E66-9C39-42EF-B4D3-8E055C99C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3360" y="826140"/>
              <a:ext cx="182324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sz="2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xmlns="" id="{E66AD8D8-3E9E-4849-B83A-C5D3F63E5F89}"/>
              </a:ext>
            </a:extLst>
          </p:cNvPr>
          <p:cNvGrpSpPr/>
          <p:nvPr/>
        </p:nvGrpSpPr>
        <p:grpSpPr>
          <a:xfrm>
            <a:off x="2433776" y="2336800"/>
            <a:ext cx="2112824" cy="546100"/>
            <a:chOff x="2433776" y="2336800"/>
            <a:chExt cx="2112824" cy="546100"/>
          </a:xfrm>
        </p:grpSpPr>
        <p:sp>
          <p:nvSpPr>
            <p:cNvPr id="160" name="AutoShape 120">
              <a:extLst>
                <a:ext uri="{FF2B5EF4-FFF2-40B4-BE49-F238E27FC236}">
                  <a16:creationId xmlns:a16="http://schemas.microsoft.com/office/drawing/2014/main" xmlns="" id="{2D2CA744-F4A7-4ED1-B576-7D3E5545CF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3776" y="2336800"/>
              <a:ext cx="1845040" cy="546100"/>
            </a:xfrm>
            <a:prstGeom prst="roundRect">
              <a:avLst>
                <a:gd name="adj" fmla="val 13181"/>
              </a:avLst>
            </a:prstGeom>
            <a:solidFill>
              <a:srgbClr val="0070C4"/>
            </a:solidFill>
            <a:ln>
              <a:noFill/>
            </a:ln>
            <a:effectLst>
              <a:outerShdw blurRad="114300" dist="38100" dir="2700000" algn="tl" rotWithShape="0">
                <a:schemeClr val="bg2">
                  <a:lumMod val="2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tangle 429">
              <a:extLst>
                <a:ext uri="{FF2B5EF4-FFF2-40B4-BE49-F238E27FC236}">
                  <a16:creationId xmlns:a16="http://schemas.microsoft.com/office/drawing/2014/main" xmlns="" id="{053ABAFE-E533-427B-A6AD-2E3CCB67D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360" y="2400940"/>
              <a:ext cx="1823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62" name="组合 161">
            <a:extLst>
              <a:ext uri="{FF2B5EF4-FFF2-40B4-BE49-F238E27FC236}">
                <a16:creationId xmlns:a16="http://schemas.microsoft.com/office/drawing/2014/main" xmlns="" id="{976CC210-EA01-4239-AF87-8B483E643D55}"/>
              </a:ext>
            </a:extLst>
          </p:cNvPr>
          <p:cNvGrpSpPr/>
          <p:nvPr/>
        </p:nvGrpSpPr>
        <p:grpSpPr>
          <a:xfrm>
            <a:off x="7755076" y="2349500"/>
            <a:ext cx="2112824" cy="546100"/>
            <a:chOff x="7755076" y="2349500"/>
            <a:chExt cx="2112824" cy="546100"/>
          </a:xfrm>
        </p:grpSpPr>
        <p:sp>
          <p:nvSpPr>
            <p:cNvPr id="163" name="AutoShape 120">
              <a:extLst>
                <a:ext uri="{FF2B5EF4-FFF2-40B4-BE49-F238E27FC236}">
                  <a16:creationId xmlns:a16="http://schemas.microsoft.com/office/drawing/2014/main" xmlns="" id="{23EFC7BB-9287-4312-BE28-8CF9014614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755076" y="2349500"/>
              <a:ext cx="1845040" cy="546100"/>
            </a:xfrm>
            <a:prstGeom prst="roundRect">
              <a:avLst>
                <a:gd name="adj" fmla="val 13181"/>
              </a:avLst>
            </a:prstGeom>
            <a:solidFill>
              <a:srgbClr val="0070C4"/>
            </a:solidFill>
            <a:ln>
              <a:noFill/>
            </a:ln>
            <a:effectLst>
              <a:outerShdw blurRad="114300" dist="38100" dir="2700000" algn="tl" rotWithShape="0">
                <a:schemeClr val="bg2">
                  <a:lumMod val="2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Rectangle 429">
              <a:extLst>
                <a:ext uri="{FF2B5EF4-FFF2-40B4-BE49-F238E27FC236}">
                  <a16:creationId xmlns:a16="http://schemas.microsoft.com/office/drawing/2014/main" xmlns="" id="{1A38D463-9A13-4669-A16A-F2E812B75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4660" y="2400940"/>
              <a:ext cx="1823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xmlns="" id="{14DF17B0-61E1-45C5-BB6F-495532EFBC07}"/>
              </a:ext>
            </a:extLst>
          </p:cNvPr>
          <p:cNvGrpSpPr/>
          <p:nvPr/>
        </p:nvGrpSpPr>
        <p:grpSpPr>
          <a:xfrm>
            <a:off x="8059876" y="444500"/>
            <a:ext cx="2112824" cy="546100"/>
            <a:chOff x="8059876" y="444500"/>
            <a:chExt cx="2112824" cy="546100"/>
          </a:xfrm>
        </p:grpSpPr>
        <p:sp>
          <p:nvSpPr>
            <p:cNvPr id="166" name="AutoShape 120">
              <a:extLst>
                <a:ext uri="{FF2B5EF4-FFF2-40B4-BE49-F238E27FC236}">
                  <a16:creationId xmlns:a16="http://schemas.microsoft.com/office/drawing/2014/main" xmlns="" id="{50C3329E-83AC-46C7-8A9F-B20173F6C6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59876" y="444500"/>
              <a:ext cx="1845040" cy="546100"/>
            </a:xfrm>
            <a:prstGeom prst="roundRect">
              <a:avLst>
                <a:gd name="adj" fmla="val 13181"/>
              </a:avLst>
            </a:prstGeom>
            <a:solidFill>
              <a:srgbClr val="0070C4"/>
            </a:solidFill>
            <a:ln>
              <a:noFill/>
            </a:ln>
            <a:effectLst>
              <a:outerShdw blurRad="114300" dist="38100" dir="2700000" algn="tl" rotWithShape="0">
                <a:schemeClr val="bg2">
                  <a:lumMod val="2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Rectangle 429">
              <a:extLst>
                <a:ext uri="{FF2B5EF4-FFF2-40B4-BE49-F238E27FC236}">
                  <a16:creationId xmlns:a16="http://schemas.microsoft.com/office/drawing/2014/main" xmlns="" id="{D2EAC5E9-A6AC-41BA-B075-9BC36AF44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9460" y="508640"/>
              <a:ext cx="1823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68" name="组合 167">
            <a:extLst>
              <a:ext uri="{FF2B5EF4-FFF2-40B4-BE49-F238E27FC236}">
                <a16:creationId xmlns:a16="http://schemas.microsoft.com/office/drawing/2014/main" xmlns="" id="{D012B222-4D24-4868-B61C-D211216378AF}"/>
              </a:ext>
            </a:extLst>
          </p:cNvPr>
          <p:cNvGrpSpPr/>
          <p:nvPr/>
        </p:nvGrpSpPr>
        <p:grpSpPr>
          <a:xfrm>
            <a:off x="8059876" y="1206500"/>
            <a:ext cx="2112824" cy="546100"/>
            <a:chOff x="8059876" y="1206500"/>
            <a:chExt cx="2112824" cy="546100"/>
          </a:xfrm>
        </p:grpSpPr>
        <p:sp>
          <p:nvSpPr>
            <p:cNvPr id="169" name="AutoShape 120">
              <a:extLst>
                <a:ext uri="{FF2B5EF4-FFF2-40B4-BE49-F238E27FC236}">
                  <a16:creationId xmlns:a16="http://schemas.microsoft.com/office/drawing/2014/main" xmlns="" id="{0FB5ED00-CC7E-4956-B4E2-F5EDFE5195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59876" y="1206500"/>
              <a:ext cx="1845040" cy="546100"/>
            </a:xfrm>
            <a:prstGeom prst="roundRect">
              <a:avLst>
                <a:gd name="adj" fmla="val 13181"/>
              </a:avLst>
            </a:prstGeom>
            <a:solidFill>
              <a:srgbClr val="0070C4"/>
            </a:solidFill>
            <a:ln>
              <a:noFill/>
            </a:ln>
            <a:effectLst>
              <a:outerShdw blurRad="114300" dist="38100" dir="2700000" algn="tl" rotWithShape="0">
                <a:schemeClr val="bg2">
                  <a:lumMod val="25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ectangle 429">
              <a:extLst>
                <a:ext uri="{FF2B5EF4-FFF2-40B4-BE49-F238E27FC236}">
                  <a16:creationId xmlns:a16="http://schemas.microsoft.com/office/drawing/2014/main" xmlns="" id="{A0AC7B5C-4687-475E-85DA-1E5613441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9460" y="1270640"/>
              <a:ext cx="1823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71" name="组合 170">
            <a:extLst>
              <a:ext uri="{FF2B5EF4-FFF2-40B4-BE49-F238E27FC236}">
                <a16:creationId xmlns:a16="http://schemas.microsoft.com/office/drawing/2014/main" xmlns="" id="{77922625-A6D0-4A31-A31C-A2A2932FCE56}"/>
              </a:ext>
            </a:extLst>
          </p:cNvPr>
          <p:cNvGrpSpPr/>
          <p:nvPr/>
        </p:nvGrpSpPr>
        <p:grpSpPr>
          <a:xfrm>
            <a:off x="1019988" y="3504881"/>
            <a:ext cx="2326462" cy="526277"/>
            <a:chOff x="1019988" y="3504881"/>
            <a:chExt cx="2326462" cy="526277"/>
          </a:xfrm>
        </p:grpSpPr>
        <p:sp>
          <p:nvSpPr>
            <p:cNvPr id="172" name="AutoShape 20">
              <a:extLst>
                <a:ext uri="{FF2B5EF4-FFF2-40B4-BE49-F238E27FC236}">
                  <a16:creationId xmlns:a16="http://schemas.microsoft.com/office/drawing/2014/main" xmlns="" id="{8ACB3C26-AC7C-46CA-BDC8-B0ED524E48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19988" y="3504881"/>
              <a:ext cx="2279094" cy="526277"/>
            </a:xfrm>
            <a:prstGeom prst="roundRect">
              <a:avLst>
                <a:gd name="adj" fmla="val 41602"/>
              </a:avLst>
            </a:prstGeom>
            <a:solidFill>
              <a:srgbClr val="03B0EB"/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tangle 429">
              <a:extLst>
                <a:ext uri="{FF2B5EF4-FFF2-40B4-BE49-F238E27FC236}">
                  <a16:creationId xmlns:a16="http://schemas.microsoft.com/office/drawing/2014/main" xmlns="" id="{0C2300EB-1A01-4373-8DFE-8687626FB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210" y="3572515"/>
              <a:ext cx="1823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74" name="组合 173">
            <a:extLst>
              <a:ext uri="{FF2B5EF4-FFF2-40B4-BE49-F238E27FC236}">
                <a16:creationId xmlns:a16="http://schemas.microsoft.com/office/drawing/2014/main" xmlns="" id="{3BD8B754-2613-41BC-991F-E2E09D59B361}"/>
              </a:ext>
            </a:extLst>
          </p:cNvPr>
          <p:cNvGrpSpPr/>
          <p:nvPr/>
        </p:nvGrpSpPr>
        <p:grpSpPr>
          <a:xfrm>
            <a:off x="3534588" y="3504881"/>
            <a:ext cx="2326462" cy="526277"/>
            <a:chOff x="3534588" y="3504881"/>
            <a:chExt cx="2326462" cy="526277"/>
          </a:xfrm>
        </p:grpSpPr>
        <p:sp>
          <p:nvSpPr>
            <p:cNvPr id="175" name="AutoShape 20">
              <a:extLst>
                <a:ext uri="{FF2B5EF4-FFF2-40B4-BE49-F238E27FC236}">
                  <a16:creationId xmlns:a16="http://schemas.microsoft.com/office/drawing/2014/main" xmlns="" id="{E081E38E-7D2C-49F6-90C3-36592ED978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34588" y="3504881"/>
              <a:ext cx="2279094" cy="526277"/>
            </a:xfrm>
            <a:prstGeom prst="roundRect">
              <a:avLst>
                <a:gd name="adj" fmla="val 41602"/>
              </a:avLst>
            </a:prstGeom>
            <a:solidFill>
              <a:srgbClr val="03B0EB"/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Rectangle 429">
              <a:extLst>
                <a:ext uri="{FF2B5EF4-FFF2-40B4-BE49-F238E27FC236}">
                  <a16:creationId xmlns:a16="http://schemas.microsoft.com/office/drawing/2014/main" xmlns="" id="{7C96E1CC-0574-4F64-83E4-5859F26C5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810" y="3572515"/>
              <a:ext cx="1823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83" name="组合 182">
            <a:extLst>
              <a:ext uri="{FF2B5EF4-FFF2-40B4-BE49-F238E27FC236}">
                <a16:creationId xmlns:a16="http://schemas.microsoft.com/office/drawing/2014/main" xmlns="" id="{28A94371-CCE7-4273-BD20-DA75276A049A}"/>
              </a:ext>
            </a:extLst>
          </p:cNvPr>
          <p:cNvGrpSpPr/>
          <p:nvPr/>
        </p:nvGrpSpPr>
        <p:grpSpPr>
          <a:xfrm>
            <a:off x="6287313" y="3504881"/>
            <a:ext cx="2326462" cy="526277"/>
            <a:chOff x="6287313" y="3504881"/>
            <a:chExt cx="2326462" cy="526277"/>
          </a:xfrm>
        </p:grpSpPr>
        <p:sp>
          <p:nvSpPr>
            <p:cNvPr id="184" name="AutoShape 20">
              <a:extLst>
                <a:ext uri="{FF2B5EF4-FFF2-40B4-BE49-F238E27FC236}">
                  <a16:creationId xmlns:a16="http://schemas.microsoft.com/office/drawing/2014/main" xmlns="" id="{4C8D26FC-D0E8-4F90-9FA7-D8CA47FCD6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87313" y="3504881"/>
              <a:ext cx="2279094" cy="526277"/>
            </a:xfrm>
            <a:prstGeom prst="roundRect">
              <a:avLst>
                <a:gd name="adj" fmla="val 41602"/>
              </a:avLst>
            </a:prstGeom>
            <a:solidFill>
              <a:srgbClr val="03B0EB"/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Rectangle 429">
              <a:extLst>
                <a:ext uri="{FF2B5EF4-FFF2-40B4-BE49-F238E27FC236}">
                  <a16:creationId xmlns:a16="http://schemas.microsoft.com/office/drawing/2014/main" xmlns="" id="{DCF08688-FCFB-40B5-B0C2-D1CFA377A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0535" y="3572515"/>
              <a:ext cx="1823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xmlns="" id="{A8798CCC-68AD-47B5-A445-BDFFD1DFA36A}"/>
              </a:ext>
            </a:extLst>
          </p:cNvPr>
          <p:cNvGrpSpPr/>
          <p:nvPr/>
        </p:nvGrpSpPr>
        <p:grpSpPr>
          <a:xfrm>
            <a:off x="8811438" y="3504881"/>
            <a:ext cx="2326462" cy="526277"/>
            <a:chOff x="8811438" y="3504881"/>
            <a:chExt cx="2326462" cy="526277"/>
          </a:xfrm>
        </p:grpSpPr>
        <p:sp>
          <p:nvSpPr>
            <p:cNvPr id="187" name="AutoShape 20">
              <a:extLst>
                <a:ext uri="{FF2B5EF4-FFF2-40B4-BE49-F238E27FC236}">
                  <a16:creationId xmlns:a16="http://schemas.microsoft.com/office/drawing/2014/main" xmlns="" id="{868FAEE9-B229-45CC-A11B-2BAE8EA9D5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11438" y="3504881"/>
              <a:ext cx="2279094" cy="526277"/>
            </a:xfrm>
            <a:prstGeom prst="roundRect">
              <a:avLst>
                <a:gd name="adj" fmla="val 41602"/>
              </a:avLst>
            </a:prstGeom>
            <a:solidFill>
              <a:srgbClr val="03B0EB"/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Rectangle 429">
              <a:extLst>
                <a:ext uri="{FF2B5EF4-FFF2-40B4-BE49-F238E27FC236}">
                  <a16:creationId xmlns:a16="http://schemas.microsoft.com/office/drawing/2014/main" xmlns="" id="{B96CAA43-128C-43A5-9F34-C9563D190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4660" y="3572515"/>
              <a:ext cx="1823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89" name="组合 188">
            <a:extLst>
              <a:ext uri="{FF2B5EF4-FFF2-40B4-BE49-F238E27FC236}">
                <a16:creationId xmlns:a16="http://schemas.microsoft.com/office/drawing/2014/main" xmlns="" id="{3B239734-9604-4FB7-A041-50785A126EEE}"/>
              </a:ext>
            </a:extLst>
          </p:cNvPr>
          <p:cNvGrpSpPr/>
          <p:nvPr/>
        </p:nvGrpSpPr>
        <p:grpSpPr>
          <a:xfrm>
            <a:off x="1079372" y="4272795"/>
            <a:ext cx="2314703" cy="434127"/>
            <a:chOff x="1079372" y="4272795"/>
            <a:chExt cx="2314703" cy="434127"/>
          </a:xfrm>
        </p:grpSpPr>
        <p:sp>
          <p:nvSpPr>
            <p:cNvPr id="190" name="AutoShape 115">
              <a:extLst>
                <a:ext uri="{FF2B5EF4-FFF2-40B4-BE49-F238E27FC236}">
                  <a16:creationId xmlns:a16="http://schemas.microsoft.com/office/drawing/2014/main" xmlns="" id="{A095C951-7445-4BB3-815B-5C1C584B9D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9372" y="4272795"/>
              <a:ext cx="2141966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Rectangle 429">
              <a:extLst>
                <a:ext uri="{FF2B5EF4-FFF2-40B4-BE49-F238E27FC236}">
                  <a16:creationId xmlns:a16="http://schemas.microsoft.com/office/drawing/2014/main" xmlns="" id="{3CB515B4-7D8B-40DB-95C2-FC5F75FB3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835" y="4363090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92" name="组合 191">
            <a:extLst>
              <a:ext uri="{FF2B5EF4-FFF2-40B4-BE49-F238E27FC236}">
                <a16:creationId xmlns:a16="http://schemas.microsoft.com/office/drawing/2014/main" xmlns="" id="{04E8375B-8BFB-46D8-BFCD-833DE2BFCF8D}"/>
              </a:ext>
            </a:extLst>
          </p:cNvPr>
          <p:cNvGrpSpPr/>
          <p:nvPr/>
        </p:nvGrpSpPr>
        <p:grpSpPr>
          <a:xfrm>
            <a:off x="1079372" y="4790880"/>
            <a:ext cx="2314703" cy="434127"/>
            <a:chOff x="1079372" y="4790880"/>
            <a:chExt cx="2314703" cy="434127"/>
          </a:xfrm>
        </p:grpSpPr>
        <p:sp>
          <p:nvSpPr>
            <p:cNvPr id="193" name="AutoShape 116">
              <a:extLst>
                <a:ext uri="{FF2B5EF4-FFF2-40B4-BE49-F238E27FC236}">
                  <a16:creationId xmlns:a16="http://schemas.microsoft.com/office/drawing/2014/main" xmlns="" id="{E639DE7A-29D1-4FA8-96E6-0499736C55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9372" y="4790880"/>
              <a:ext cx="2141966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Rectangle 429">
              <a:extLst>
                <a:ext uri="{FF2B5EF4-FFF2-40B4-BE49-F238E27FC236}">
                  <a16:creationId xmlns:a16="http://schemas.microsoft.com/office/drawing/2014/main" xmlns="" id="{D7A470E0-5F0F-4F3A-8590-C65F26DF2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835" y="4867915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xmlns="" id="{6216DAC6-8288-45B2-81CA-D0C6B0FE794C}"/>
              </a:ext>
            </a:extLst>
          </p:cNvPr>
          <p:cNvGrpSpPr/>
          <p:nvPr/>
        </p:nvGrpSpPr>
        <p:grpSpPr>
          <a:xfrm>
            <a:off x="1079372" y="5308966"/>
            <a:ext cx="2314703" cy="434127"/>
            <a:chOff x="1079372" y="5308966"/>
            <a:chExt cx="2314703" cy="434127"/>
          </a:xfrm>
        </p:grpSpPr>
        <p:sp>
          <p:nvSpPr>
            <p:cNvPr id="196" name="AutoShape 117">
              <a:extLst>
                <a:ext uri="{FF2B5EF4-FFF2-40B4-BE49-F238E27FC236}">
                  <a16:creationId xmlns:a16="http://schemas.microsoft.com/office/drawing/2014/main" xmlns="" id="{3D61E68B-AABD-41CA-9F22-A8A40F818B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9372" y="5308966"/>
              <a:ext cx="2141966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Rectangle 429">
              <a:extLst>
                <a:ext uri="{FF2B5EF4-FFF2-40B4-BE49-F238E27FC236}">
                  <a16:creationId xmlns:a16="http://schemas.microsoft.com/office/drawing/2014/main" xmlns="" id="{57F51D4E-E380-4F43-A246-8CD9CA6E6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835" y="5372740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198" name="组合 197">
            <a:extLst>
              <a:ext uri="{FF2B5EF4-FFF2-40B4-BE49-F238E27FC236}">
                <a16:creationId xmlns:a16="http://schemas.microsoft.com/office/drawing/2014/main" xmlns="" id="{24492855-AFFE-4CB5-83F9-8913FEF923C3}"/>
              </a:ext>
            </a:extLst>
          </p:cNvPr>
          <p:cNvGrpSpPr/>
          <p:nvPr/>
        </p:nvGrpSpPr>
        <p:grpSpPr>
          <a:xfrm>
            <a:off x="1079372" y="5829099"/>
            <a:ext cx="2314703" cy="434127"/>
            <a:chOff x="1079372" y="5829099"/>
            <a:chExt cx="2314703" cy="434127"/>
          </a:xfrm>
        </p:grpSpPr>
        <p:sp>
          <p:nvSpPr>
            <p:cNvPr id="199" name="AutoShape 118">
              <a:extLst>
                <a:ext uri="{FF2B5EF4-FFF2-40B4-BE49-F238E27FC236}">
                  <a16:creationId xmlns:a16="http://schemas.microsoft.com/office/drawing/2014/main" xmlns="" id="{9AE8A99A-0318-4DDC-9D90-BB4B2E598E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9372" y="5829099"/>
              <a:ext cx="2141966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Rectangle 429">
              <a:extLst>
                <a:ext uri="{FF2B5EF4-FFF2-40B4-BE49-F238E27FC236}">
                  <a16:creationId xmlns:a16="http://schemas.microsoft.com/office/drawing/2014/main" xmlns="" id="{3BC09B05-DA87-4DAC-B557-E7C5A07D7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835" y="5906140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19" name="组合 218">
            <a:extLst>
              <a:ext uri="{FF2B5EF4-FFF2-40B4-BE49-F238E27FC236}">
                <a16:creationId xmlns:a16="http://schemas.microsoft.com/office/drawing/2014/main" xmlns="" id="{2DBA0E96-8BA2-446D-BC55-FCE63CA9FBB0}"/>
              </a:ext>
            </a:extLst>
          </p:cNvPr>
          <p:cNvGrpSpPr/>
          <p:nvPr/>
        </p:nvGrpSpPr>
        <p:grpSpPr>
          <a:xfrm>
            <a:off x="3622701" y="4272795"/>
            <a:ext cx="2381224" cy="434127"/>
            <a:chOff x="3622701" y="4272795"/>
            <a:chExt cx="2381224" cy="434127"/>
          </a:xfrm>
        </p:grpSpPr>
        <p:sp>
          <p:nvSpPr>
            <p:cNvPr id="227" name="AutoShape 14">
              <a:extLst>
                <a:ext uri="{FF2B5EF4-FFF2-40B4-BE49-F238E27FC236}">
                  <a16:creationId xmlns:a16="http://schemas.microsoft.com/office/drawing/2014/main" xmlns="" id="{FBEC1461-15F7-4C43-82E8-CF018AF565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22701" y="4272795"/>
              <a:ext cx="2141966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Rectangle 429">
              <a:extLst>
                <a:ext uri="{FF2B5EF4-FFF2-40B4-BE49-F238E27FC236}">
                  <a16:creationId xmlns:a16="http://schemas.microsoft.com/office/drawing/2014/main" xmlns="" id="{BF648DD5-D784-43F1-84DB-09CE393B4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685" y="4363090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29" name="组合 228">
            <a:extLst>
              <a:ext uri="{FF2B5EF4-FFF2-40B4-BE49-F238E27FC236}">
                <a16:creationId xmlns:a16="http://schemas.microsoft.com/office/drawing/2014/main" xmlns="" id="{D90B3AA9-FC4F-4A30-B3F8-A72F14AF8CE9}"/>
              </a:ext>
            </a:extLst>
          </p:cNvPr>
          <p:cNvGrpSpPr/>
          <p:nvPr/>
        </p:nvGrpSpPr>
        <p:grpSpPr>
          <a:xfrm>
            <a:off x="3622701" y="4790880"/>
            <a:ext cx="2381224" cy="434127"/>
            <a:chOff x="3622701" y="4790880"/>
            <a:chExt cx="2381224" cy="434127"/>
          </a:xfrm>
        </p:grpSpPr>
        <p:sp>
          <p:nvSpPr>
            <p:cNvPr id="230" name="AutoShape 15">
              <a:extLst>
                <a:ext uri="{FF2B5EF4-FFF2-40B4-BE49-F238E27FC236}">
                  <a16:creationId xmlns:a16="http://schemas.microsoft.com/office/drawing/2014/main" xmlns="" id="{DFADA48E-BCAF-42ED-AF88-B61BD8FA9B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22701" y="4790880"/>
              <a:ext cx="2141966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Rectangle 429">
              <a:extLst>
                <a:ext uri="{FF2B5EF4-FFF2-40B4-BE49-F238E27FC236}">
                  <a16:creationId xmlns:a16="http://schemas.microsoft.com/office/drawing/2014/main" xmlns="" id="{17F5A99C-0267-480D-B6FF-A8680321F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685" y="4867915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32" name="组合 231">
            <a:extLst>
              <a:ext uri="{FF2B5EF4-FFF2-40B4-BE49-F238E27FC236}">
                <a16:creationId xmlns:a16="http://schemas.microsoft.com/office/drawing/2014/main" xmlns="" id="{D176F7AA-897B-4B52-A856-0565CA962631}"/>
              </a:ext>
            </a:extLst>
          </p:cNvPr>
          <p:cNvGrpSpPr/>
          <p:nvPr/>
        </p:nvGrpSpPr>
        <p:grpSpPr>
          <a:xfrm>
            <a:off x="3622701" y="5308966"/>
            <a:ext cx="2381224" cy="434127"/>
            <a:chOff x="3622701" y="5308966"/>
            <a:chExt cx="2381224" cy="434127"/>
          </a:xfrm>
        </p:grpSpPr>
        <p:sp>
          <p:nvSpPr>
            <p:cNvPr id="233" name="AutoShape 16">
              <a:extLst>
                <a:ext uri="{FF2B5EF4-FFF2-40B4-BE49-F238E27FC236}">
                  <a16:creationId xmlns:a16="http://schemas.microsoft.com/office/drawing/2014/main" xmlns="" id="{82BBB55B-59C0-45C7-8A89-24EF8DEA50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22701" y="5308966"/>
              <a:ext cx="2141966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Rectangle 429">
              <a:extLst>
                <a:ext uri="{FF2B5EF4-FFF2-40B4-BE49-F238E27FC236}">
                  <a16:creationId xmlns:a16="http://schemas.microsoft.com/office/drawing/2014/main" xmlns="" id="{2DA6531B-5B2D-456E-9DD6-48C11886B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685" y="5372740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35" name="组合 234">
            <a:extLst>
              <a:ext uri="{FF2B5EF4-FFF2-40B4-BE49-F238E27FC236}">
                <a16:creationId xmlns:a16="http://schemas.microsoft.com/office/drawing/2014/main" xmlns="" id="{608425BF-BAE5-49BF-8A55-C37281B573DB}"/>
              </a:ext>
            </a:extLst>
          </p:cNvPr>
          <p:cNvGrpSpPr/>
          <p:nvPr/>
        </p:nvGrpSpPr>
        <p:grpSpPr>
          <a:xfrm>
            <a:off x="3622701" y="5829099"/>
            <a:ext cx="2381224" cy="434127"/>
            <a:chOff x="3622701" y="5829099"/>
            <a:chExt cx="2381224" cy="434127"/>
          </a:xfrm>
        </p:grpSpPr>
        <p:sp>
          <p:nvSpPr>
            <p:cNvPr id="236" name="AutoShape 17">
              <a:extLst>
                <a:ext uri="{FF2B5EF4-FFF2-40B4-BE49-F238E27FC236}">
                  <a16:creationId xmlns:a16="http://schemas.microsoft.com/office/drawing/2014/main" xmlns="" id="{9EA588FC-D6CD-4D38-A62C-7DF7F21EEC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22701" y="5829099"/>
              <a:ext cx="2141966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Rectangle 429">
              <a:extLst>
                <a:ext uri="{FF2B5EF4-FFF2-40B4-BE49-F238E27FC236}">
                  <a16:creationId xmlns:a16="http://schemas.microsoft.com/office/drawing/2014/main" xmlns="" id="{3529DFC1-5CD3-44B5-AC6C-D79EA71A0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685" y="5906140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38" name="组合 237">
            <a:extLst>
              <a:ext uri="{FF2B5EF4-FFF2-40B4-BE49-F238E27FC236}">
                <a16:creationId xmlns:a16="http://schemas.microsoft.com/office/drawing/2014/main" xmlns="" id="{32E75332-BD36-4013-9434-75A703CB9C8F}"/>
              </a:ext>
            </a:extLst>
          </p:cNvPr>
          <p:cNvGrpSpPr/>
          <p:nvPr/>
        </p:nvGrpSpPr>
        <p:grpSpPr>
          <a:xfrm>
            <a:off x="6356472" y="4272795"/>
            <a:ext cx="2428753" cy="434127"/>
            <a:chOff x="6356472" y="4272795"/>
            <a:chExt cx="2428753" cy="434127"/>
          </a:xfrm>
        </p:grpSpPr>
        <p:sp>
          <p:nvSpPr>
            <p:cNvPr id="239" name="AutoShape 9">
              <a:extLst>
                <a:ext uri="{FF2B5EF4-FFF2-40B4-BE49-F238E27FC236}">
                  <a16:creationId xmlns:a16="http://schemas.microsoft.com/office/drawing/2014/main" xmlns="" id="{DD30E6E2-37A7-465C-AFB3-A7E976E3E4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56472" y="4272795"/>
              <a:ext cx="2139917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Rectangle 429">
              <a:extLst>
                <a:ext uri="{FF2B5EF4-FFF2-40B4-BE49-F238E27FC236}">
                  <a16:creationId xmlns:a16="http://schemas.microsoft.com/office/drawing/2014/main" xmlns="" id="{C854AE70-6BE3-4E08-9D08-C832C5BF0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985" y="4363090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41" name="组合 240">
            <a:extLst>
              <a:ext uri="{FF2B5EF4-FFF2-40B4-BE49-F238E27FC236}">
                <a16:creationId xmlns:a16="http://schemas.microsoft.com/office/drawing/2014/main" xmlns="" id="{14C77525-8F60-4CAC-B0DF-279EE2595EA1}"/>
              </a:ext>
            </a:extLst>
          </p:cNvPr>
          <p:cNvGrpSpPr/>
          <p:nvPr/>
        </p:nvGrpSpPr>
        <p:grpSpPr>
          <a:xfrm>
            <a:off x="6356472" y="4790880"/>
            <a:ext cx="2428753" cy="434127"/>
            <a:chOff x="6356472" y="4790880"/>
            <a:chExt cx="2428753" cy="434127"/>
          </a:xfrm>
        </p:grpSpPr>
        <p:sp>
          <p:nvSpPr>
            <p:cNvPr id="255" name="AutoShape 10">
              <a:extLst>
                <a:ext uri="{FF2B5EF4-FFF2-40B4-BE49-F238E27FC236}">
                  <a16:creationId xmlns:a16="http://schemas.microsoft.com/office/drawing/2014/main" xmlns="" id="{78DBAD08-DFD5-425F-BCAF-F4E42AC54F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56472" y="4790880"/>
              <a:ext cx="2139917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Rectangle 429">
              <a:extLst>
                <a:ext uri="{FF2B5EF4-FFF2-40B4-BE49-F238E27FC236}">
                  <a16:creationId xmlns:a16="http://schemas.microsoft.com/office/drawing/2014/main" xmlns="" id="{1429B266-9589-4FD9-90E3-941AB512A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985" y="4867915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57" name="组合 256">
            <a:extLst>
              <a:ext uri="{FF2B5EF4-FFF2-40B4-BE49-F238E27FC236}">
                <a16:creationId xmlns:a16="http://schemas.microsoft.com/office/drawing/2014/main" xmlns="" id="{D96C6235-E2F1-44FB-BB85-12A4C7B6BD76}"/>
              </a:ext>
            </a:extLst>
          </p:cNvPr>
          <p:cNvGrpSpPr/>
          <p:nvPr/>
        </p:nvGrpSpPr>
        <p:grpSpPr>
          <a:xfrm>
            <a:off x="6356472" y="5308966"/>
            <a:ext cx="2428753" cy="434127"/>
            <a:chOff x="6356472" y="5308966"/>
            <a:chExt cx="2428753" cy="434127"/>
          </a:xfrm>
        </p:grpSpPr>
        <p:sp>
          <p:nvSpPr>
            <p:cNvPr id="258" name="AutoShape 11">
              <a:extLst>
                <a:ext uri="{FF2B5EF4-FFF2-40B4-BE49-F238E27FC236}">
                  <a16:creationId xmlns:a16="http://schemas.microsoft.com/office/drawing/2014/main" xmlns="" id="{7460EA0E-C232-45D0-9C3E-D1511E593A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56472" y="5308966"/>
              <a:ext cx="2139917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Rectangle 429">
              <a:extLst>
                <a:ext uri="{FF2B5EF4-FFF2-40B4-BE49-F238E27FC236}">
                  <a16:creationId xmlns:a16="http://schemas.microsoft.com/office/drawing/2014/main" xmlns="" id="{36842E0D-4E00-41C4-AD08-33DC50351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985" y="5372740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78" name="组合 277">
            <a:extLst>
              <a:ext uri="{FF2B5EF4-FFF2-40B4-BE49-F238E27FC236}">
                <a16:creationId xmlns:a16="http://schemas.microsoft.com/office/drawing/2014/main" xmlns="" id="{8782060C-1ABC-4DF4-A0C2-A3B40B138247}"/>
              </a:ext>
            </a:extLst>
          </p:cNvPr>
          <p:cNvGrpSpPr/>
          <p:nvPr/>
        </p:nvGrpSpPr>
        <p:grpSpPr>
          <a:xfrm>
            <a:off x="6356472" y="5829099"/>
            <a:ext cx="2428753" cy="434127"/>
            <a:chOff x="6356472" y="5829099"/>
            <a:chExt cx="2428753" cy="434127"/>
          </a:xfrm>
        </p:grpSpPr>
        <p:sp>
          <p:nvSpPr>
            <p:cNvPr id="279" name="AutoShape 12">
              <a:extLst>
                <a:ext uri="{FF2B5EF4-FFF2-40B4-BE49-F238E27FC236}">
                  <a16:creationId xmlns:a16="http://schemas.microsoft.com/office/drawing/2014/main" xmlns="" id="{E24948C5-9AC7-40DA-A44B-3AD1E9DB9D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56472" y="5829099"/>
              <a:ext cx="2139917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Rectangle 429">
              <a:extLst>
                <a:ext uri="{FF2B5EF4-FFF2-40B4-BE49-F238E27FC236}">
                  <a16:creationId xmlns:a16="http://schemas.microsoft.com/office/drawing/2014/main" xmlns="" id="{1C28423C-3FC9-40CB-8214-82F544595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985" y="5906140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99" name="组合 298">
            <a:extLst>
              <a:ext uri="{FF2B5EF4-FFF2-40B4-BE49-F238E27FC236}">
                <a16:creationId xmlns:a16="http://schemas.microsoft.com/office/drawing/2014/main" xmlns="" id="{C624B7A4-192D-4631-9D4E-3A805D8A71BD}"/>
              </a:ext>
            </a:extLst>
          </p:cNvPr>
          <p:cNvGrpSpPr/>
          <p:nvPr/>
        </p:nvGrpSpPr>
        <p:grpSpPr>
          <a:xfrm>
            <a:off x="8899801" y="4272795"/>
            <a:ext cx="2400024" cy="434127"/>
            <a:chOff x="8899801" y="4272795"/>
            <a:chExt cx="2400024" cy="434127"/>
          </a:xfrm>
        </p:grpSpPr>
        <p:sp>
          <p:nvSpPr>
            <p:cNvPr id="300" name="AutoShape 4">
              <a:extLst>
                <a:ext uri="{FF2B5EF4-FFF2-40B4-BE49-F238E27FC236}">
                  <a16:creationId xmlns:a16="http://schemas.microsoft.com/office/drawing/2014/main" xmlns="" id="{5D98F5F2-425C-4A2A-94E7-161D137842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99801" y="4272795"/>
              <a:ext cx="2139917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Rectangle 429">
              <a:extLst>
                <a:ext uri="{FF2B5EF4-FFF2-40B4-BE49-F238E27FC236}">
                  <a16:creationId xmlns:a16="http://schemas.microsoft.com/office/drawing/2014/main" xmlns="" id="{0F4076CE-03FB-4C6F-8970-1F34F3896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6585" y="4363090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302" name="组合 301">
            <a:extLst>
              <a:ext uri="{FF2B5EF4-FFF2-40B4-BE49-F238E27FC236}">
                <a16:creationId xmlns:a16="http://schemas.microsoft.com/office/drawing/2014/main" xmlns="" id="{E5FFD379-AC36-4851-B5A7-8EF223658710}"/>
              </a:ext>
            </a:extLst>
          </p:cNvPr>
          <p:cNvGrpSpPr/>
          <p:nvPr/>
        </p:nvGrpSpPr>
        <p:grpSpPr>
          <a:xfrm>
            <a:off x="8899801" y="4790880"/>
            <a:ext cx="2400024" cy="434127"/>
            <a:chOff x="8899801" y="4790880"/>
            <a:chExt cx="2400024" cy="434127"/>
          </a:xfrm>
        </p:grpSpPr>
        <p:sp>
          <p:nvSpPr>
            <p:cNvPr id="303" name="AutoShape 5">
              <a:extLst>
                <a:ext uri="{FF2B5EF4-FFF2-40B4-BE49-F238E27FC236}">
                  <a16:creationId xmlns:a16="http://schemas.microsoft.com/office/drawing/2014/main" xmlns="" id="{B8D27166-548D-4B32-A3CC-178C15FC21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99801" y="4790880"/>
              <a:ext cx="2139917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Rectangle 429">
              <a:extLst>
                <a:ext uri="{FF2B5EF4-FFF2-40B4-BE49-F238E27FC236}">
                  <a16:creationId xmlns:a16="http://schemas.microsoft.com/office/drawing/2014/main" xmlns="" id="{5CF8D78E-DDB9-4D74-8475-AB7E20723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6585" y="4867915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305" name="组合 304">
            <a:extLst>
              <a:ext uri="{FF2B5EF4-FFF2-40B4-BE49-F238E27FC236}">
                <a16:creationId xmlns:a16="http://schemas.microsoft.com/office/drawing/2014/main" xmlns="" id="{61AE56B6-8D17-429A-A950-31005241C7BF}"/>
              </a:ext>
            </a:extLst>
          </p:cNvPr>
          <p:cNvGrpSpPr/>
          <p:nvPr/>
        </p:nvGrpSpPr>
        <p:grpSpPr>
          <a:xfrm>
            <a:off x="8899801" y="5308966"/>
            <a:ext cx="2400024" cy="434127"/>
            <a:chOff x="8899801" y="5308966"/>
            <a:chExt cx="2400024" cy="434127"/>
          </a:xfrm>
        </p:grpSpPr>
        <p:sp>
          <p:nvSpPr>
            <p:cNvPr id="306" name="AutoShape 6">
              <a:extLst>
                <a:ext uri="{FF2B5EF4-FFF2-40B4-BE49-F238E27FC236}">
                  <a16:creationId xmlns:a16="http://schemas.microsoft.com/office/drawing/2014/main" xmlns="" id="{7616AB2E-BBCB-4FDB-874F-77F7870766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99801" y="5308966"/>
              <a:ext cx="2139917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Rectangle 429">
              <a:extLst>
                <a:ext uri="{FF2B5EF4-FFF2-40B4-BE49-F238E27FC236}">
                  <a16:creationId xmlns:a16="http://schemas.microsoft.com/office/drawing/2014/main" xmlns="" id="{E3A14014-2539-4239-B98A-4B43144C1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6585" y="5372740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308" name="组合 307">
            <a:extLst>
              <a:ext uri="{FF2B5EF4-FFF2-40B4-BE49-F238E27FC236}">
                <a16:creationId xmlns:a16="http://schemas.microsoft.com/office/drawing/2014/main" xmlns="" id="{8AD8F2A7-B56A-481D-BE6B-904F3FB1A30C}"/>
              </a:ext>
            </a:extLst>
          </p:cNvPr>
          <p:cNvGrpSpPr/>
          <p:nvPr/>
        </p:nvGrpSpPr>
        <p:grpSpPr>
          <a:xfrm>
            <a:off x="8899801" y="5829099"/>
            <a:ext cx="2400024" cy="434127"/>
            <a:chOff x="8899801" y="5829099"/>
            <a:chExt cx="2400024" cy="434127"/>
          </a:xfrm>
        </p:grpSpPr>
        <p:sp>
          <p:nvSpPr>
            <p:cNvPr id="309" name="AutoShape 7">
              <a:extLst>
                <a:ext uri="{FF2B5EF4-FFF2-40B4-BE49-F238E27FC236}">
                  <a16:creationId xmlns:a16="http://schemas.microsoft.com/office/drawing/2014/main" xmlns="" id="{47C47226-4268-4493-BE6F-6999971F2A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99801" y="5829099"/>
              <a:ext cx="2139917" cy="434127"/>
            </a:xfrm>
            <a:prstGeom prst="roundRect">
              <a:avLst>
                <a:gd name="adj" fmla="val 32838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Rectangle 429">
              <a:extLst>
                <a:ext uri="{FF2B5EF4-FFF2-40B4-BE49-F238E27FC236}">
                  <a16:creationId xmlns:a16="http://schemas.microsoft.com/office/drawing/2014/main" xmlns="" id="{53CFFF19-8E7F-4970-83C2-CBEE43B55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6585" y="5906140"/>
              <a:ext cx="1823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部门名称</a:t>
              </a:r>
              <a:endParaRPr 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61170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5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5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750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250"/>
                            </p:stCondLst>
                            <p:childTnLst>
                              <p:par>
                                <p:cTn id="1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750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D656CA39-EBA8-4E63-90B1-90E66A457701}"/>
              </a:ext>
            </a:extLst>
          </p:cNvPr>
          <p:cNvGrpSpPr/>
          <p:nvPr/>
        </p:nvGrpSpPr>
        <p:grpSpPr>
          <a:xfrm>
            <a:off x="3477897" y="2278837"/>
            <a:ext cx="1037246" cy="2532438"/>
            <a:chOff x="3391937" y="2604825"/>
            <a:chExt cx="1037246" cy="2532438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BA09A74B-BF88-46B7-B599-6C96C4876160}"/>
                </a:ext>
              </a:extLst>
            </p:cNvPr>
            <p:cNvCxnSpPr/>
            <p:nvPr/>
          </p:nvCxnSpPr>
          <p:spPr>
            <a:xfrm flipV="1">
              <a:off x="3391937" y="2604825"/>
              <a:ext cx="1037246" cy="126621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415259C6-041C-407A-B538-FF528BD331B6}"/>
                </a:ext>
              </a:extLst>
            </p:cNvPr>
            <p:cNvCxnSpPr/>
            <p:nvPr/>
          </p:nvCxnSpPr>
          <p:spPr>
            <a:xfrm>
              <a:off x="3391937" y="3871043"/>
              <a:ext cx="1037246" cy="126622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7DBC4597-FCE6-42C3-AC8E-957CF6A234DC}"/>
              </a:ext>
            </a:extLst>
          </p:cNvPr>
          <p:cNvGrpSpPr/>
          <p:nvPr/>
        </p:nvGrpSpPr>
        <p:grpSpPr>
          <a:xfrm>
            <a:off x="7370433" y="4241132"/>
            <a:ext cx="817432" cy="1133416"/>
            <a:chOff x="7284473" y="4567120"/>
            <a:chExt cx="817432" cy="1133416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8E06BC9A-5F96-4F32-BB90-4AB42D33F8E2}"/>
                </a:ext>
              </a:extLst>
            </p:cNvPr>
            <p:cNvCxnSpPr/>
            <p:nvPr/>
          </p:nvCxnSpPr>
          <p:spPr>
            <a:xfrm flipV="1">
              <a:off x="7284473" y="4567120"/>
              <a:ext cx="767058" cy="570143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0CF00584-5DBA-4C00-BECB-05928DBB648F}"/>
                </a:ext>
              </a:extLst>
            </p:cNvPr>
            <p:cNvCxnSpPr/>
            <p:nvPr/>
          </p:nvCxnSpPr>
          <p:spPr>
            <a:xfrm>
              <a:off x="7284473" y="5137263"/>
              <a:ext cx="767058" cy="563273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74BDEC98-C426-483B-8C5E-809AD215CC1D}"/>
                </a:ext>
              </a:extLst>
            </p:cNvPr>
            <p:cNvCxnSpPr/>
            <p:nvPr/>
          </p:nvCxnSpPr>
          <p:spPr>
            <a:xfrm>
              <a:off x="7323398" y="5151001"/>
              <a:ext cx="778507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B2BDDE52-B1AE-4D5F-9250-410CF24F7F7E}"/>
              </a:ext>
            </a:extLst>
          </p:cNvPr>
          <p:cNvGrpSpPr/>
          <p:nvPr/>
        </p:nvGrpSpPr>
        <p:grpSpPr>
          <a:xfrm>
            <a:off x="7370433" y="1699536"/>
            <a:ext cx="817432" cy="1112807"/>
            <a:chOff x="7284473" y="2025524"/>
            <a:chExt cx="817432" cy="1112807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1105411E-FD6C-4933-9F6E-CDF20396C4EF}"/>
                </a:ext>
              </a:extLst>
            </p:cNvPr>
            <p:cNvCxnSpPr/>
            <p:nvPr/>
          </p:nvCxnSpPr>
          <p:spPr>
            <a:xfrm flipV="1">
              <a:off x="7284473" y="2025524"/>
              <a:ext cx="767058" cy="579302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20994532-D1F8-4AAF-BB2E-D2F9041E6BF1}"/>
                </a:ext>
              </a:extLst>
            </p:cNvPr>
            <p:cNvCxnSpPr/>
            <p:nvPr/>
          </p:nvCxnSpPr>
          <p:spPr>
            <a:xfrm>
              <a:off x="7284473" y="2604825"/>
              <a:ext cx="767058" cy="533506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CAD5D3B8-0545-465C-86CE-384770599672}"/>
                </a:ext>
              </a:extLst>
            </p:cNvPr>
            <p:cNvCxnSpPr/>
            <p:nvPr/>
          </p:nvCxnSpPr>
          <p:spPr>
            <a:xfrm>
              <a:off x="7323398" y="2618563"/>
              <a:ext cx="778507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61167594-586C-4902-93E6-DBBB93D61148}"/>
              </a:ext>
            </a:extLst>
          </p:cNvPr>
          <p:cNvGrpSpPr/>
          <p:nvPr/>
        </p:nvGrpSpPr>
        <p:grpSpPr>
          <a:xfrm>
            <a:off x="8136696" y="4007651"/>
            <a:ext cx="2855848" cy="467321"/>
            <a:chOff x="8050736" y="4333639"/>
            <a:chExt cx="2855848" cy="46732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5AFFAC46-95F1-409D-8D74-CC396F31AE9C}"/>
                </a:ext>
              </a:extLst>
            </p:cNvPr>
            <p:cNvSpPr/>
            <p:nvPr/>
          </p:nvSpPr>
          <p:spPr>
            <a:xfrm>
              <a:off x="8050736" y="4333639"/>
              <a:ext cx="2855848" cy="467321"/>
            </a:xfrm>
            <a:prstGeom prst="rect">
              <a:avLst/>
            </a:prstGeom>
            <a:solidFill>
              <a:srgbClr val="03B0EB"/>
            </a:solidFill>
            <a:ln w="25400" algn="ctr">
              <a:noFill/>
              <a:miter lim="800000"/>
              <a:headEnd/>
              <a:tailEnd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0" h="0" prst="relaxedInset"/>
            </a:sp3d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ea typeface="微软雅黑" pitchFamily="34" charset="-122"/>
              </a:endParaRPr>
            </a:p>
          </p:txBody>
        </p:sp>
        <p:sp>
          <p:nvSpPr>
            <p:cNvPr id="21" name="TextBox 146">
              <a:extLst>
                <a:ext uri="{FF2B5EF4-FFF2-40B4-BE49-F238E27FC236}">
                  <a16:creationId xmlns:a16="http://schemas.microsoft.com/office/drawing/2014/main" xmlns="" id="{34EDC9E3-9175-45EE-ADF9-C3F8526D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2283" y="4345339"/>
              <a:ext cx="2232754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门名 称</a:t>
              </a:r>
              <a:endParaRPr lang="zh-CN" altLang="zh-CN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AE543AF8-1AB1-496B-ABF5-31F73290260E}"/>
              </a:ext>
            </a:extLst>
          </p:cNvPr>
          <p:cNvGrpSpPr/>
          <p:nvPr/>
        </p:nvGrpSpPr>
        <p:grpSpPr>
          <a:xfrm>
            <a:off x="8136696" y="4570374"/>
            <a:ext cx="2855848" cy="467321"/>
            <a:chOff x="8050736" y="4896362"/>
            <a:chExt cx="2855848" cy="467321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6AF5E03C-81C5-4254-85F2-66AD2B1616F4}"/>
                </a:ext>
              </a:extLst>
            </p:cNvPr>
            <p:cNvSpPr/>
            <p:nvPr/>
          </p:nvSpPr>
          <p:spPr>
            <a:xfrm>
              <a:off x="8050736" y="4896362"/>
              <a:ext cx="2855848" cy="467321"/>
            </a:xfrm>
            <a:prstGeom prst="rect">
              <a:avLst/>
            </a:prstGeom>
            <a:solidFill>
              <a:srgbClr val="03B0EB"/>
            </a:solidFill>
            <a:ln w="25400" algn="ctr">
              <a:noFill/>
              <a:miter lim="800000"/>
              <a:headEnd/>
              <a:tailEnd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0" h="0" prst="relaxedInset"/>
            </a:sp3d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ea typeface="微软雅黑" pitchFamily="34" charset="-122"/>
              </a:endParaRPr>
            </a:p>
          </p:txBody>
        </p:sp>
        <p:sp>
          <p:nvSpPr>
            <p:cNvPr id="24" name="TextBox 146">
              <a:extLst>
                <a:ext uri="{FF2B5EF4-FFF2-40B4-BE49-F238E27FC236}">
                  <a16:creationId xmlns:a16="http://schemas.microsoft.com/office/drawing/2014/main" xmlns="" id="{D14114DB-D086-4917-9D5A-A0D1E67CF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2283" y="4908062"/>
              <a:ext cx="2232754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门名 称</a:t>
              </a:r>
              <a:endParaRPr lang="zh-CN" altLang="zh-CN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EA7BA29F-F38B-4C0B-BA84-A9D71C1E1F1E}"/>
              </a:ext>
            </a:extLst>
          </p:cNvPr>
          <p:cNvGrpSpPr/>
          <p:nvPr/>
        </p:nvGrpSpPr>
        <p:grpSpPr>
          <a:xfrm>
            <a:off x="8136696" y="5141086"/>
            <a:ext cx="2855848" cy="467321"/>
            <a:chOff x="8050736" y="5467074"/>
            <a:chExt cx="2855848" cy="467321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C210E72F-C733-4DD9-84FB-14BCC336EEE1}"/>
                </a:ext>
              </a:extLst>
            </p:cNvPr>
            <p:cNvSpPr/>
            <p:nvPr/>
          </p:nvSpPr>
          <p:spPr>
            <a:xfrm>
              <a:off x="8050736" y="5467074"/>
              <a:ext cx="2855848" cy="467321"/>
            </a:xfrm>
            <a:prstGeom prst="rect">
              <a:avLst/>
            </a:prstGeom>
            <a:solidFill>
              <a:srgbClr val="03B0EB"/>
            </a:solidFill>
            <a:ln w="25400" algn="ctr">
              <a:noFill/>
              <a:miter lim="800000"/>
              <a:headEnd/>
              <a:tailEnd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0" h="0" prst="relaxedInset"/>
            </a:sp3d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ea typeface="微软雅黑" pitchFamily="34" charset="-122"/>
              </a:endParaRPr>
            </a:p>
          </p:txBody>
        </p:sp>
        <p:sp>
          <p:nvSpPr>
            <p:cNvPr id="27" name="TextBox 146">
              <a:extLst>
                <a:ext uri="{FF2B5EF4-FFF2-40B4-BE49-F238E27FC236}">
                  <a16:creationId xmlns:a16="http://schemas.microsoft.com/office/drawing/2014/main" xmlns="" id="{4B75371B-4FC6-466E-9899-D9DC13E5E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2283" y="5478775"/>
              <a:ext cx="2232754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门名 称</a:t>
              </a:r>
              <a:endParaRPr lang="zh-CN" altLang="zh-CN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C3120559-4C65-4DAA-AE7A-9A955168BFB8}"/>
              </a:ext>
            </a:extLst>
          </p:cNvPr>
          <p:cNvGrpSpPr/>
          <p:nvPr/>
        </p:nvGrpSpPr>
        <p:grpSpPr>
          <a:xfrm>
            <a:off x="621142" y="3168625"/>
            <a:ext cx="2855848" cy="772908"/>
            <a:chOff x="535182" y="3494613"/>
            <a:chExt cx="2855848" cy="772908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F0987509-64BE-4236-BFBE-108EF16FE536}"/>
                </a:ext>
              </a:extLst>
            </p:cNvPr>
            <p:cNvSpPr/>
            <p:nvPr/>
          </p:nvSpPr>
          <p:spPr>
            <a:xfrm>
              <a:off x="535182" y="3494613"/>
              <a:ext cx="2855848" cy="772908"/>
            </a:xfrm>
            <a:prstGeom prst="rect">
              <a:avLst/>
            </a:prstGeom>
            <a:solidFill>
              <a:srgbClr val="0070C4"/>
            </a:solidFill>
            <a:ln w="25400" algn="ctr">
              <a:noFill/>
              <a:miter lim="800000"/>
              <a:headEnd/>
              <a:tailEnd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0" h="0" prst="relaxedInset"/>
            </a:sp3d>
          </p:spPr>
          <p:txBody>
            <a:bodyPr wrap="none" anchor="ctr"/>
            <a:lstStyle/>
            <a:p>
              <a:pPr algn="ctr" eaLnBrk="0" fontAlgn="ctr" hangingPunct="0">
                <a:lnSpc>
                  <a:spcPct val="140000"/>
                </a:lnSpc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ea typeface="微软雅黑" pitchFamily="34" charset="-122"/>
              </a:endParaRPr>
            </a:p>
          </p:txBody>
        </p:sp>
        <p:sp>
          <p:nvSpPr>
            <p:cNvPr id="30" name="TextBox 146">
              <a:extLst>
                <a:ext uri="{FF2B5EF4-FFF2-40B4-BE49-F238E27FC236}">
                  <a16:creationId xmlns:a16="http://schemas.microsoft.com/office/drawing/2014/main" xmlns="" id="{3B6E53C7-9D23-4315-A0BD-66D94A972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642" y="3607016"/>
              <a:ext cx="2624928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门名 称</a:t>
              </a:r>
              <a:endParaRPr lang="zh-CN" altLang="zh-CN" sz="2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63A61FCE-6D6F-49D2-90D9-095DB2F2631D}"/>
              </a:ext>
            </a:extLst>
          </p:cNvPr>
          <p:cNvGrpSpPr/>
          <p:nvPr/>
        </p:nvGrpSpPr>
        <p:grpSpPr>
          <a:xfrm>
            <a:off x="4514165" y="4472853"/>
            <a:ext cx="2855848" cy="675019"/>
            <a:chOff x="4428205" y="4798841"/>
            <a:chExt cx="2855848" cy="675019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EC68149D-2AC3-400E-8F4C-DBDEC7ECCAA0}"/>
                </a:ext>
              </a:extLst>
            </p:cNvPr>
            <p:cNvSpPr/>
            <p:nvPr/>
          </p:nvSpPr>
          <p:spPr>
            <a:xfrm>
              <a:off x="4428205" y="4798841"/>
              <a:ext cx="2855848" cy="675019"/>
            </a:xfrm>
            <a:prstGeom prst="rect">
              <a:avLst/>
            </a:prstGeom>
            <a:solidFill>
              <a:srgbClr val="0070C4"/>
            </a:solidFill>
            <a:ln w="25400" algn="ctr">
              <a:noFill/>
              <a:miter lim="800000"/>
              <a:headEnd/>
              <a:tailEnd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0" h="0" prst="relaxedInset"/>
            </a:sp3d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ea typeface="微软雅黑" pitchFamily="34" charset="-122"/>
              </a:endParaRPr>
            </a:p>
          </p:txBody>
        </p:sp>
        <p:sp>
          <p:nvSpPr>
            <p:cNvPr id="33" name="TextBox 146">
              <a:extLst>
                <a:ext uri="{FF2B5EF4-FFF2-40B4-BE49-F238E27FC236}">
                  <a16:creationId xmlns:a16="http://schemas.microsoft.com/office/drawing/2014/main" xmlns="" id="{DAB5E334-1745-4FFB-8C61-F0DFBA243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4265" y="4917361"/>
              <a:ext cx="2594700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scene3d>
              <a:camera prst="orthographicFront"/>
              <a:lightRig rig="flat" dir="t"/>
            </a:scene3d>
            <a:sp3d>
              <a:bevelT w="0" h="0" prst="relaxedInset"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门名 称</a:t>
              </a:r>
              <a:endParaRPr lang="zh-CN" altLang="zh-CN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D190EF91-C7B6-4DA5-B3BD-04B27CD4AE0C}"/>
              </a:ext>
            </a:extLst>
          </p:cNvPr>
          <p:cNvGrpSpPr/>
          <p:nvPr/>
        </p:nvGrpSpPr>
        <p:grpSpPr>
          <a:xfrm>
            <a:off x="4514165" y="1940598"/>
            <a:ext cx="2855848" cy="675019"/>
            <a:chOff x="4428205" y="2266586"/>
            <a:chExt cx="2855848" cy="675019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016C816A-C7DF-4897-B2FB-155FAE956D83}"/>
                </a:ext>
              </a:extLst>
            </p:cNvPr>
            <p:cNvSpPr/>
            <p:nvPr/>
          </p:nvSpPr>
          <p:spPr>
            <a:xfrm>
              <a:off x="4428205" y="2266586"/>
              <a:ext cx="2855848" cy="675019"/>
            </a:xfrm>
            <a:prstGeom prst="rect">
              <a:avLst/>
            </a:prstGeom>
            <a:solidFill>
              <a:srgbClr val="0070C4"/>
            </a:solidFill>
            <a:ln w="25400" algn="ctr">
              <a:noFill/>
              <a:miter lim="800000"/>
              <a:headEnd/>
              <a:tailEnd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0" h="0" prst="relaxedInset"/>
            </a:sp3d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36" name="TextBox 146">
              <a:extLst>
                <a:ext uri="{FF2B5EF4-FFF2-40B4-BE49-F238E27FC236}">
                  <a16:creationId xmlns:a16="http://schemas.microsoft.com/office/drawing/2014/main" xmlns="" id="{F0BBD674-05DC-4FB6-8FE2-B4A688C3B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7474" y="2363534"/>
              <a:ext cx="259470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门名 称</a:t>
              </a:r>
              <a:endParaRPr lang="zh-CN" altLang="zh-CN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53767646-7827-444A-909D-5BFEEA07AB38}"/>
              </a:ext>
            </a:extLst>
          </p:cNvPr>
          <p:cNvGrpSpPr/>
          <p:nvPr/>
        </p:nvGrpSpPr>
        <p:grpSpPr>
          <a:xfrm>
            <a:off x="8136696" y="2598562"/>
            <a:ext cx="2855848" cy="467321"/>
            <a:chOff x="8050736" y="2924550"/>
            <a:chExt cx="2855848" cy="467321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F6196F89-A8BE-441A-981F-B9258A8FB778}"/>
                </a:ext>
              </a:extLst>
            </p:cNvPr>
            <p:cNvSpPr/>
            <p:nvPr/>
          </p:nvSpPr>
          <p:spPr>
            <a:xfrm>
              <a:off x="8050736" y="2924550"/>
              <a:ext cx="2855848" cy="467321"/>
            </a:xfrm>
            <a:prstGeom prst="rect">
              <a:avLst/>
            </a:prstGeom>
            <a:solidFill>
              <a:srgbClr val="03B0EB"/>
            </a:solidFill>
            <a:ln w="25400" algn="ctr">
              <a:noFill/>
              <a:miter lim="800000"/>
              <a:headEnd/>
              <a:tailEnd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0" h="0" prst="relaxedInset"/>
            </a:sp3d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ea typeface="微软雅黑" pitchFamily="34" charset="-122"/>
              </a:endParaRPr>
            </a:p>
          </p:txBody>
        </p:sp>
        <p:sp>
          <p:nvSpPr>
            <p:cNvPr id="39" name="TextBox 146">
              <a:extLst>
                <a:ext uri="{FF2B5EF4-FFF2-40B4-BE49-F238E27FC236}">
                  <a16:creationId xmlns:a16="http://schemas.microsoft.com/office/drawing/2014/main" xmlns="" id="{8678C5A1-7638-40EC-8674-9F623F63C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2283" y="2936250"/>
              <a:ext cx="2232754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门名 称</a:t>
              </a:r>
              <a:endParaRPr lang="zh-CN" altLang="zh-CN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7DB91C5F-21E9-4713-AB1F-ADF89F987F84}"/>
              </a:ext>
            </a:extLst>
          </p:cNvPr>
          <p:cNvGrpSpPr/>
          <p:nvPr/>
        </p:nvGrpSpPr>
        <p:grpSpPr>
          <a:xfrm>
            <a:off x="8136696" y="2063681"/>
            <a:ext cx="2855848" cy="467321"/>
            <a:chOff x="8050736" y="2389669"/>
            <a:chExt cx="2855848" cy="467321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BBD6380A-7A6B-4911-8F7D-32C465B967F4}"/>
                </a:ext>
              </a:extLst>
            </p:cNvPr>
            <p:cNvSpPr/>
            <p:nvPr/>
          </p:nvSpPr>
          <p:spPr>
            <a:xfrm>
              <a:off x="8050736" y="2389669"/>
              <a:ext cx="2855848" cy="467321"/>
            </a:xfrm>
            <a:prstGeom prst="rect">
              <a:avLst/>
            </a:prstGeom>
            <a:solidFill>
              <a:srgbClr val="03B0EB"/>
            </a:solidFill>
            <a:ln w="25400" algn="ctr">
              <a:noFill/>
              <a:miter lim="800000"/>
              <a:headEnd/>
              <a:tailEnd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0" h="0" prst="relaxedInset"/>
            </a:sp3d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ea typeface="微软雅黑" pitchFamily="34" charset="-122"/>
              </a:endParaRPr>
            </a:p>
          </p:txBody>
        </p:sp>
        <p:sp>
          <p:nvSpPr>
            <p:cNvPr id="42" name="TextBox 146">
              <a:extLst>
                <a:ext uri="{FF2B5EF4-FFF2-40B4-BE49-F238E27FC236}">
                  <a16:creationId xmlns:a16="http://schemas.microsoft.com/office/drawing/2014/main" xmlns="" id="{D08CF389-4805-4407-8095-96F082DC5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2283" y="2401369"/>
              <a:ext cx="2232754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门名 称</a:t>
              </a:r>
              <a:endParaRPr lang="zh-CN" altLang="zh-CN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5078C70F-564A-4B60-975D-294AC42AC977}"/>
              </a:ext>
            </a:extLst>
          </p:cNvPr>
          <p:cNvGrpSpPr/>
          <p:nvPr/>
        </p:nvGrpSpPr>
        <p:grpSpPr>
          <a:xfrm>
            <a:off x="8136696" y="1484784"/>
            <a:ext cx="2855848" cy="467321"/>
            <a:chOff x="8050736" y="1810772"/>
            <a:chExt cx="2855848" cy="46732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C1BC0B44-07CF-4359-B5A2-98BE2137F9BD}"/>
                </a:ext>
              </a:extLst>
            </p:cNvPr>
            <p:cNvSpPr/>
            <p:nvPr/>
          </p:nvSpPr>
          <p:spPr>
            <a:xfrm>
              <a:off x="8050736" y="1810772"/>
              <a:ext cx="2855848" cy="467321"/>
            </a:xfrm>
            <a:prstGeom prst="rect">
              <a:avLst/>
            </a:prstGeom>
            <a:solidFill>
              <a:srgbClr val="03B0EB"/>
            </a:solidFill>
            <a:ln w="25400" algn="ctr">
              <a:noFill/>
              <a:miter lim="800000"/>
              <a:headEnd/>
              <a:tailEnd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0" h="0" prst="relaxedInset"/>
            </a:sp3d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tx2"/>
                </a:solidFill>
                <a:ea typeface="微软雅黑" pitchFamily="34" charset="-122"/>
              </a:endParaRPr>
            </a:p>
          </p:txBody>
        </p:sp>
        <p:sp>
          <p:nvSpPr>
            <p:cNvPr id="45" name="TextBox 146">
              <a:extLst>
                <a:ext uri="{FF2B5EF4-FFF2-40B4-BE49-F238E27FC236}">
                  <a16:creationId xmlns:a16="http://schemas.microsoft.com/office/drawing/2014/main" xmlns="" id="{822B2D29-B874-497B-86C8-1F265A284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2283" y="1841522"/>
              <a:ext cx="2232754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部 门名 称</a:t>
              </a:r>
              <a:endParaRPr lang="zh-CN" altLang="zh-CN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05936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cxnSp>
        <p:nvCxnSpPr>
          <p:cNvPr id="8" name="AutoShape 79">
            <a:extLst>
              <a:ext uri="{FF2B5EF4-FFF2-40B4-BE49-F238E27FC236}">
                <a16:creationId xmlns:a16="http://schemas.microsoft.com/office/drawing/2014/main" xmlns="" id="{6D5C948E-6784-4A44-A4AB-AE91D896EA13}"/>
              </a:ext>
            </a:extLst>
          </p:cNvPr>
          <p:cNvCxnSpPr>
            <a:cxnSpLocks noChangeShapeType="1"/>
          </p:cNvCxnSpPr>
          <p:nvPr/>
        </p:nvCxnSpPr>
        <p:spPr bwMode="black">
          <a:xfrm flipH="1">
            <a:off x="4856690" y="2614276"/>
            <a:ext cx="56222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96">
            <a:extLst>
              <a:ext uri="{FF2B5EF4-FFF2-40B4-BE49-F238E27FC236}">
                <a16:creationId xmlns:a16="http://schemas.microsoft.com/office/drawing/2014/main" xmlns="" id="{4A2005E2-204D-4DA3-8D3F-05D586B0B5E8}"/>
              </a:ext>
            </a:extLst>
          </p:cNvPr>
          <p:cNvCxnSpPr>
            <a:cxnSpLocks noChangeShapeType="1"/>
            <a:stCxn id="15" idx="2"/>
            <a:endCxn id="18" idx="0"/>
          </p:cNvCxnSpPr>
          <p:nvPr/>
        </p:nvCxnSpPr>
        <p:spPr bwMode="black">
          <a:xfrm flipH="1">
            <a:off x="3713568" y="1877782"/>
            <a:ext cx="2075" cy="421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A09FA761-E107-427C-8609-83B8BA7DC9E1}"/>
              </a:ext>
            </a:extLst>
          </p:cNvPr>
          <p:cNvGrpSpPr/>
          <p:nvPr/>
        </p:nvGrpSpPr>
        <p:grpSpPr>
          <a:xfrm>
            <a:off x="2937658" y="3000156"/>
            <a:ext cx="6593170" cy="848524"/>
            <a:chOff x="2937658" y="3000156"/>
            <a:chExt cx="6593170" cy="848524"/>
          </a:xfrm>
        </p:grpSpPr>
        <p:cxnSp>
          <p:nvCxnSpPr>
            <p:cNvPr id="11" name="AutoShape 80">
              <a:extLst>
                <a:ext uri="{FF2B5EF4-FFF2-40B4-BE49-F238E27FC236}">
                  <a16:creationId xmlns:a16="http://schemas.microsoft.com/office/drawing/2014/main" xmlns="" id="{AC6759C8-0169-4CAA-8B13-8E9D5A3B9F6D}"/>
                </a:ext>
              </a:extLst>
            </p:cNvPr>
            <p:cNvCxnSpPr>
              <a:cxnSpLocks noChangeShapeType="1"/>
              <a:stCxn id="24" idx="0"/>
              <a:endCxn id="18" idx="2"/>
            </p:cNvCxnSpPr>
            <p:nvPr/>
          </p:nvCxnSpPr>
          <p:spPr bwMode="black">
            <a:xfrm rot="16200000">
              <a:off x="2907576" y="3030238"/>
              <a:ext cx="836075" cy="775911"/>
            </a:xfrm>
            <a:prstGeom prst="bentConnector3">
              <a:avLst>
                <a:gd name="adj1" fmla="val 4987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81">
              <a:extLst>
                <a:ext uri="{FF2B5EF4-FFF2-40B4-BE49-F238E27FC236}">
                  <a16:creationId xmlns:a16="http://schemas.microsoft.com/office/drawing/2014/main" xmlns="" id="{71E96806-9780-4E20-949C-ABE2E9A4FD83}"/>
                </a:ext>
              </a:extLst>
            </p:cNvPr>
            <p:cNvCxnSpPr>
              <a:cxnSpLocks noChangeShapeType="1"/>
              <a:stCxn id="30" idx="0"/>
              <a:endCxn id="18" idx="2"/>
            </p:cNvCxnSpPr>
            <p:nvPr/>
          </p:nvCxnSpPr>
          <p:spPr bwMode="black">
            <a:xfrm rot="5400000" flipH="1">
              <a:off x="6204161" y="509565"/>
              <a:ext cx="836075" cy="5817259"/>
            </a:xfrm>
            <a:prstGeom prst="bentConnector3">
              <a:avLst>
                <a:gd name="adj1" fmla="val 4987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97">
              <a:extLst>
                <a:ext uri="{FF2B5EF4-FFF2-40B4-BE49-F238E27FC236}">
                  <a16:creationId xmlns:a16="http://schemas.microsoft.com/office/drawing/2014/main" xmlns="" id="{E1C07A30-8946-45EB-89EE-8F1EB66C035E}"/>
                </a:ext>
              </a:extLst>
            </p:cNvPr>
            <p:cNvCxnSpPr>
              <a:cxnSpLocks noChangeShapeType="1"/>
              <a:stCxn id="18" idx="2"/>
              <a:endCxn id="27" idx="0"/>
            </p:cNvCxnSpPr>
            <p:nvPr/>
          </p:nvCxnSpPr>
          <p:spPr bwMode="black">
            <a:xfrm rot="16200000" flipH="1">
              <a:off x="4547569" y="2166156"/>
              <a:ext cx="848522" cy="2516525"/>
            </a:xfrm>
            <a:prstGeom prst="bentConnector3">
              <a:avLst>
                <a:gd name="adj1" fmla="val 4988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03294F3F-75CA-4181-BEDB-55945870751A}"/>
              </a:ext>
            </a:extLst>
          </p:cNvPr>
          <p:cNvGrpSpPr/>
          <p:nvPr/>
        </p:nvGrpSpPr>
        <p:grpSpPr>
          <a:xfrm>
            <a:off x="2427894" y="1176558"/>
            <a:ext cx="2594700" cy="701224"/>
            <a:chOff x="2427894" y="1176558"/>
            <a:chExt cx="2594700" cy="701224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15" name="AutoShape 75">
              <a:extLst>
                <a:ext uri="{FF2B5EF4-FFF2-40B4-BE49-F238E27FC236}">
                  <a16:creationId xmlns:a16="http://schemas.microsoft.com/office/drawing/2014/main" xmlns="" id="{B78287A6-4317-49D3-96AC-3A587D3F1E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2105" y="1176558"/>
              <a:ext cx="2087077" cy="701224"/>
            </a:xfrm>
            <a:prstGeom prst="roundRect">
              <a:avLst>
                <a:gd name="adj" fmla="val 16667"/>
              </a:avLst>
            </a:prstGeom>
            <a:solidFill>
              <a:srgbClr val="0070C4"/>
            </a:solidFill>
            <a:ln w="12700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6" name="TextBox 146">
              <a:extLst>
                <a:ext uri="{FF2B5EF4-FFF2-40B4-BE49-F238E27FC236}">
                  <a16:creationId xmlns:a16="http://schemas.microsoft.com/office/drawing/2014/main" xmlns="" id="{960B4747-629F-4E10-A0C3-EB399D0F5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7894" y="1295959"/>
              <a:ext cx="259470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algn="ctr" defTabSz="9334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2400" dirty="0">
                <a:ln w="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C18AA592-C56D-474A-B695-A2E044949CEA}"/>
              </a:ext>
            </a:extLst>
          </p:cNvPr>
          <p:cNvGrpSpPr/>
          <p:nvPr/>
        </p:nvGrpSpPr>
        <p:grpSpPr>
          <a:xfrm>
            <a:off x="2427894" y="2298933"/>
            <a:ext cx="2594700" cy="701224"/>
            <a:chOff x="2427894" y="2298933"/>
            <a:chExt cx="2594700" cy="701224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18" name="AutoShape 72">
              <a:extLst>
                <a:ext uri="{FF2B5EF4-FFF2-40B4-BE49-F238E27FC236}">
                  <a16:creationId xmlns:a16="http://schemas.microsoft.com/office/drawing/2014/main" xmlns="" id="{BBE95C7D-7375-4E6B-A996-7ACEACA8D9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95344" y="2298933"/>
              <a:ext cx="2236450" cy="701224"/>
            </a:xfrm>
            <a:prstGeom prst="roundRect">
              <a:avLst>
                <a:gd name="adj" fmla="val 16667"/>
              </a:avLst>
            </a:prstGeom>
            <a:solidFill>
              <a:srgbClr val="0070C4"/>
            </a:solidFill>
            <a:ln w="12700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9" name="TextBox 146">
              <a:extLst>
                <a:ext uri="{FF2B5EF4-FFF2-40B4-BE49-F238E27FC236}">
                  <a16:creationId xmlns:a16="http://schemas.microsoft.com/office/drawing/2014/main" xmlns="" id="{08BDB299-8523-412E-BA76-525DF7CEB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7894" y="2428073"/>
              <a:ext cx="259470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algn="ctr" defTabSz="9334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2400" dirty="0">
                <a:ln w="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63D8EAA7-22C9-4BEA-8463-3E66BD7B9F8F}"/>
              </a:ext>
            </a:extLst>
          </p:cNvPr>
          <p:cNvGrpSpPr/>
          <p:nvPr/>
        </p:nvGrpSpPr>
        <p:grpSpPr>
          <a:xfrm>
            <a:off x="5258182" y="2298933"/>
            <a:ext cx="2594700" cy="701224"/>
            <a:chOff x="5258182" y="2298933"/>
            <a:chExt cx="2594700" cy="701224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1" name="AutoShape 58">
              <a:extLst>
                <a:ext uri="{FF2B5EF4-FFF2-40B4-BE49-F238E27FC236}">
                  <a16:creationId xmlns:a16="http://schemas.microsoft.com/office/drawing/2014/main" xmlns="" id="{8AFDB410-343D-46E2-93B5-3328DE4E35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35510" y="2298933"/>
              <a:ext cx="2236450" cy="701224"/>
            </a:xfrm>
            <a:prstGeom prst="roundRect">
              <a:avLst>
                <a:gd name="adj" fmla="val 16667"/>
              </a:avLst>
            </a:prstGeom>
            <a:solidFill>
              <a:srgbClr val="0070C4"/>
            </a:solidFill>
            <a:ln w="12700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22" name="TextBox 146">
              <a:extLst>
                <a:ext uri="{FF2B5EF4-FFF2-40B4-BE49-F238E27FC236}">
                  <a16:creationId xmlns:a16="http://schemas.microsoft.com/office/drawing/2014/main" xmlns="" id="{E01A6444-5C9E-4AD6-8DD3-BEBC870BB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182" y="2428073"/>
              <a:ext cx="259470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algn="ctr" defTabSz="9334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2400" dirty="0">
                <a:ln w="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DAF9EDDC-1B3C-4F9B-B331-C0BFC5E5FF4C}"/>
              </a:ext>
            </a:extLst>
          </p:cNvPr>
          <p:cNvGrpSpPr/>
          <p:nvPr/>
        </p:nvGrpSpPr>
        <p:grpSpPr>
          <a:xfrm>
            <a:off x="1452223" y="3836232"/>
            <a:ext cx="2970869" cy="701224"/>
            <a:chOff x="1452223" y="3836232"/>
            <a:chExt cx="2970869" cy="701224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4" name="AutoShape 63">
              <a:extLst>
                <a:ext uri="{FF2B5EF4-FFF2-40B4-BE49-F238E27FC236}">
                  <a16:creationId xmlns:a16="http://schemas.microsoft.com/office/drawing/2014/main" xmlns="" id="{8FF55391-D174-42C5-994C-DB23D4DAC2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52223" y="3836232"/>
              <a:ext cx="2970869" cy="701224"/>
            </a:xfrm>
            <a:prstGeom prst="roundRect">
              <a:avLst>
                <a:gd name="adj" fmla="val 16667"/>
              </a:avLst>
            </a:prstGeom>
            <a:solidFill>
              <a:srgbClr val="03B0EB"/>
            </a:solidFill>
            <a:ln w="12700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25" name="TextBox 146">
              <a:extLst>
                <a:ext uri="{FF2B5EF4-FFF2-40B4-BE49-F238E27FC236}">
                  <a16:creationId xmlns:a16="http://schemas.microsoft.com/office/drawing/2014/main" xmlns="" id="{76D3537B-BAE7-4569-80FB-6537E75E1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126" y="3981101"/>
              <a:ext cx="259470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algn="ctr" defTabSz="9334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2400" dirty="0">
                <a:ln w="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0E1DAF07-1463-43F5-B6B5-E897FEEF65CE}"/>
              </a:ext>
            </a:extLst>
          </p:cNvPr>
          <p:cNvGrpSpPr/>
          <p:nvPr/>
        </p:nvGrpSpPr>
        <p:grpSpPr>
          <a:xfrm>
            <a:off x="4744660" y="3848680"/>
            <a:ext cx="2970869" cy="701224"/>
            <a:chOff x="4744660" y="3848680"/>
            <a:chExt cx="2970869" cy="701224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27" name="AutoShape 69">
              <a:extLst>
                <a:ext uri="{FF2B5EF4-FFF2-40B4-BE49-F238E27FC236}">
                  <a16:creationId xmlns:a16="http://schemas.microsoft.com/office/drawing/2014/main" xmlns="" id="{14205C9E-4753-4B9B-970C-3D73FB784A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44660" y="3848680"/>
              <a:ext cx="2970869" cy="701224"/>
            </a:xfrm>
            <a:prstGeom prst="roundRect">
              <a:avLst>
                <a:gd name="adj" fmla="val 16667"/>
              </a:avLst>
            </a:prstGeom>
            <a:solidFill>
              <a:srgbClr val="03B0EB"/>
            </a:solidFill>
            <a:ln w="12700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28" name="TextBox 146">
              <a:extLst>
                <a:ext uri="{FF2B5EF4-FFF2-40B4-BE49-F238E27FC236}">
                  <a16:creationId xmlns:a16="http://schemas.microsoft.com/office/drawing/2014/main" xmlns="" id="{148EE0F1-8FB8-4EB6-878F-4F94933D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8862" y="3981101"/>
              <a:ext cx="259470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algn="ctr" defTabSz="9334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2400" dirty="0">
                <a:ln w="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5300AFB2-C558-4FE9-AF07-36A213CC303E}"/>
              </a:ext>
            </a:extLst>
          </p:cNvPr>
          <p:cNvGrpSpPr/>
          <p:nvPr/>
        </p:nvGrpSpPr>
        <p:grpSpPr>
          <a:xfrm>
            <a:off x="8045393" y="3836232"/>
            <a:ext cx="2970869" cy="701224"/>
            <a:chOff x="8045393" y="3836232"/>
            <a:chExt cx="2970869" cy="701224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30" name="AutoShape 66">
              <a:extLst>
                <a:ext uri="{FF2B5EF4-FFF2-40B4-BE49-F238E27FC236}">
                  <a16:creationId xmlns:a16="http://schemas.microsoft.com/office/drawing/2014/main" xmlns="" id="{C545544D-CEB0-4DD6-864E-812A832C9F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45393" y="3836232"/>
              <a:ext cx="2970869" cy="701224"/>
            </a:xfrm>
            <a:prstGeom prst="roundRect">
              <a:avLst>
                <a:gd name="adj" fmla="val 16667"/>
              </a:avLst>
            </a:prstGeom>
            <a:solidFill>
              <a:srgbClr val="03B0EB"/>
            </a:solidFill>
            <a:ln w="12700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31" name="TextBox 146">
              <a:extLst>
                <a:ext uri="{FF2B5EF4-FFF2-40B4-BE49-F238E27FC236}">
                  <a16:creationId xmlns:a16="http://schemas.microsoft.com/office/drawing/2014/main" xmlns="" id="{FB0D2B9A-C98F-433A-AF80-D78416DB2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8120" y="3981101"/>
              <a:ext cx="2594700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algn="ctr" defTabSz="9334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2400" dirty="0">
                <a:ln w="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CE224AD6-BE91-4494-9500-9B4635B490E4}"/>
              </a:ext>
            </a:extLst>
          </p:cNvPr>
          <p:cNvGrpSpPr/>
          <p:nvPr/>
        </p:nvGrpSpPr>
        <p:grpSpPr>
          <a:xfrm>
            <a:off x="1477119" y="4734547"/>
            <a:ext cx="1419046" cy="1430757"/>
            <a:chOff x="1477119" y="4734547"/>
            <a:chExt cx="1419046" cy="1430757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33" name="Rectangle 77">
              <a:extLst>
                <a:ext uri="{FF2B5EF4-FFF2-40B4-BE49-F238E27FC236}">
                  <a16:creationId xmlns:a16="http://schemas.microsoft.com/office/drawing/2014/main" xmlns="" id="{5621919D-91D5-41FE-90A7-A08F7851AB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77119" y="4734547"/>
              <a:ext cx="1419046" cy="1430757"/>
            </a:xfrm>
            <a:prstGeom prst="rect">
              <a:avLst/>
            </a:prstGeom>
            <a:solidFill>
              <a:srgbClr val="03B0EB"/>
            </a:solidFill>
            <a:ln w="9525" algn="ctr">
              <a:noFill/>
              <a:miter lim="800000"/>
              <a:headEnd/>
              <a:tailEnd/>
            </a:ln>
            <a:effectLst>
              <a:outerShdw sy="50000" kx="-2453608" rotWithShape="0">
                <a:srgbClr val="FFFF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34" name="TextBox 146">
              <a:extLst>
                <a:ext uri="{FF2B5EF4-FFF2-40B4-BE49-F238E27FC236}">
                  <a16:creationId xmlns:a16="http://schemas.microsoft.com/office/drawing/2014/main" xmlns="" id="{12F6A252-2389-4A98-A83D-59B8E7066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526" y="4953556"/>
              <a:ext cx="1244217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algn="ctr" defTabSz="9334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2400" dirty="0">
                <a:ln w="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C8EA2232-1E09-4284-A511-E9C8C3578488}"/>
              </a:ext>
            </a:extLst>
          </p:cNvPr>
          <p:cNvGrpSpPr/>
          <p:nvPr/>
        </p:nvGrpSpPr>
        <p:grpSpPr>
          <a:xfrm>
            <a:off x="2997822" y="4734547"/>
            <a:ext cx="1419046" cy="1430757"/>
            <a:chOff x="2997822" y="4734547"/>
            <a:chExt cx="1419046" cy="1430757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36" name="Rectangle 78">
              <a:extLst>
                <a:ext uri="{FF2B5EF4-FFF2-40B4-BE49-F238E27FC236}">
                  <a16:creationId xmlns:a16="http://schemas.microsoft.com/office/drawing/2014/main" xmlns="" id="{C888133F-89E9-4B5B-A566-AD51149B21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97822" y="4734547"/>
              <a:ext cx="1419046" cy="1430757"/>
            </a:xfrm>
            <a:prstGeom prst="rect">
              <a:avLst/>
            </a:prstGeom>
            <a:solidFill>
              <a:srgbClr val="03B0EB"/>
            </a:solidFill>
            <a:ln w="9525" algn="ctr">
              <a:noFill/>
              <a:miter lim="800000"/>
              <a:headEnd/>
              <a:tailEnd/>
            </a:ln>
            <a:effectLst>
              <a:outerShdw sy="50000" kx="-2453608" rotWithShape="0">
                <a:srgbClr val="FFFF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37" name="TextBox 146">
              <a:extLst>
                <a:ext uri="{FF2B5EF4-FFF2-40B4-BE49-F238E27FC236}">
                  <a16:creationId xmlns:a16="http://schemas.microsoft.com/office/drawing/2014/main" xmlns="" id="{94E94E02-2914-48D9-BFE1-B24532922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6526" y="4953556"/>
              <a:ext cx="1244217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algn="ctr" defTabSz="9334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2400" dirty="0">
                <a:ln w="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013FBAA2-CB69-4324-AC32-B7B9E535BE74}"/>
              </a:ext>
            </a:extLst>
          </p:cNvPr>
          <p:cNvGrpSpPr/>
          <p:nvPr/>
        </p:nvGrpSpPr>
        <p:grpSpPr>
          <a:xfrm>
            <a:off x="4767480" y="4734547"/>
            <a:ext cx="1419046" cy="1430757"/>
            <a:chOff x="4767480" y="4734547"/>
            <a:chExt cx="1419046" cy="1430757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39" name="Rectangle 89">
              <a:extLst>
                <a:ext uri="{FF2B5EF4-FFF2-40B4-BE49-F238E27FC236}">
                  <a16:creationId xmlns:a16="http://schemas.microsoft.com/office/drawing/2014/main" xmlns="" id="{32AA72E0-9492-410C-A567-8641B6A2D1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67480" y="4734547"/>
              <a:ext cx="1419046" cy="1430757"/>
            </a:xfrm>
            <a:prstGeom prst="rect">
              <a:avLst/>
            </a:prstGeom>
            <a:solidFill>
              <a:srgbClr val="03B0EB"/>
            </a:solidFill>
            <a:ln w="9525" algn="ctr">
              <a:noFill/>
              <a:miter lim="800000"/>
              <a:headEnd/>
              <a:tailEnd/>
            </a:ln>
            <a:effectLst>
              <a:outerShdw sy="50000" rotWithShape="0">
                <a:srgbClr val="FFFF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40" name="TextBox 146">
              <a:extLst>
                <a:ext uri="{FF2B5EF4-FFF2-40B4-BE49-F238E27FC236}">
                  <a16:creationId xmlns:a16="http://schemas.microsoft.com/office/drawing/2014/main" xmlns="" id="{27902F46-AD1E-4690-B2AA-F07A98612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7268" y="4953556"/>
              <a:ext cx="1244217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algn="ctr" defTabSz="9334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2400" dirty="0">
                <a:ln w="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C58B92A3-4287-4733-B332-EB34B05F3B98}"/>
              </a:ext>
            </a:extLst>
          </p:cNvPr>
          <p:cNvGrpSpPr/>
          <p:nvPr/>
        </p:nvGrpSpPr>
        <p:grpSpPr>
          <a:xfrm>
            <a:off x="6288184" y="4734547"/>
            <a:ext cx="1419046" cy="1430757"/>
            <a:chOff x="6288184" y="4734547"/>
            <a:chExt cx="1419046" cy="1430757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42" name="Rectangle 90">
              <a:extLst>
                <a:ext uri="{FF2B5EF4-FFF2-40B4-BE49-F238E27FC236}">
                  <a16:creationId xmlns:a16="http://schemas.microsoft.com/office/drawing/2014/main" xmlns="" id="{CF1C464B-8202-46C7-88DE-52EA401BF5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88184" y="4734547"/>
              <a:ext cx="1419046" cy="1430757"/>
            </a:xfrm>
            <a:prstGeom prst="rect">
              <a:avLst/>
            </a:prstGeom>
            <a:solidFill>
              <a:srgbClr val="03B0EB"/>
            </a:solidFill>
            <a:ln w="9525" algn="ctr">
              <a:noFill/>
              <a:miter lim="800000"/>
              <a:headEnd/>
              <a:tailEnd/>
            </a:ln>
            <a:effectLst>
              <a:outerShdw sy="50000" rotWithShape="0">
                <a:srgbClr val="FFFF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43" name="TextBox 146">
              <a:extLst>
                <a:ext uri="{FF2B5EF4-FFF2-40B4-BE49-F238E27FC236}">
                  <a16:creationId xmlns:a16="http://schemas.microsoft.com/office/drawing/2014/main" xmlns="" id="{120AB563-D5A4-4D29-BDB7-246F7D54A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783" y="4953556"/>
              <a:ext cx="1244217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algn="ctr" defTabSz="9334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2400" dirty="0">
                <a:ln w="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6CED148A-F26D-47BE-BEEC-7515E82480C9}"/>
              </a:ext>
            </a:extLst>
          </p:cNvPr>
          <p:cNvGrpSpPr/>
          <p:nvPr/>
        </p:nvGrpSpPr>
        <p:grpSpPr>
          <a:xfrm>
            <a:off x="9597216" y="4734547"/>
            <a:ext cx="1419046" cy="1430757"/>
            <a:chOff x="6288184" y="4734547"/>
            <a:chExt cx="1419046" cy="1430757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45" name="Rectangle 90">
              <a:extLst>
                <a:ext uri="{FF2B5EF4-FFF2-40B4-BE49-F238E27FC236}">
                  <a16:creationId xmlns:a16="http://schemas.microsoft.com/office/drawing/2014/main" xmlns="" id="{AAA3858C-5381-4FA2-9045-CB775C0624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88184" y="4734547"/>
              <a:ext cx="1419046" cy="1430757"/>
            </a:xfrm>
            <a:prstGeom prst="rect">
              <a:avLst/>
            </a:prstGeom>
            <a:solidFill>
              <a:srgbClr val="03B0EB"/>
            </a:solidFill>
            <a:ln w="9525" algn="ctr">
              <a:noFill/>
              <a:miter lim="800000"/>
              <a:headEnd/>
              <a:tailEnd/>
            </a:ln>
            <a:effectLst>
              <a:outerShdw sy="50000" rotWithShape="0">
                <a:srgbClr val="FFFF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46" name="TextBox 146">
              <a:extLst>
                <a:ext uri="{FF2B5EF4-FFF2-40B4-BE49-F238E27FC236}">
                  <a16:creationId xmlns:a16="http://schemas.microsoft.com/office/drawing/2014/main" xmlns="" id="{4F4C35B5-D156-4C3D-92B7-ADDC052FF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783" y="4953556"/>
              <a:ext cx="1244217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algn="ctr" defTabSz="9334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2400" dirty="0">
                <a:ln w="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F7732BDD-FF43-49B4-A26F-1FDB7CAF2144}"/>
              </a:ext>
            </a:extLst>
          </p:cNvPr>
          <p:cNvGrpSpPr/>
          <p:nvPr/>
        </p:nvGrpSpPr>
        <p:grpSpPr>
          <a:xfrm>
            <a:off x="8045393" y="4734547"/>
            <a:ext cx="1419046" cy="1430757"/>
            <a:chOff x="6288184" y="4734547"/>
            <a:chExt cx="1419046" cy="1430757"/>
          </a:xfrm>
          <a:effectLst>
            <a:outerShdw blurRad="114300" dist="38100" dir="2700000" algn="tl" rotWithShape="0">
              <a:schemeClr val="bg2">
                <a:lumMod val="25000"/>
                <a:alpha val="40000"/>
              </a:schemeClr>
            </a:outerShdw>
          </a:effectLst>
        </p:grpSpPr>
        <p:sp>
          <p:nvSpPr>
            <p:cNvPr id="48" name="Rectangle 90">
              <a:extLst>
                <a:ext uri="{FF2B5EF4-FFF2-40B4-BE49-F238E27FC236}">
                  <a16:creationId xmlns:a16="http://schemas.microsoft.com/office/drawing/2014/main" xmlns="" id="{B4F3F012-B479-47C7-82A9-8884B6B75E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88184" y="4734547"/>
              <a:ext cx="1419046" cy="1430757"/>
            </a:xfrm>
            <a:prstGeom prst="rect">
              <a:avLst/>
            </a:prstGeom>
            <a:solidFill>
              <a:srgbClr val="03B0EB"/>
            </a:solidFill>
            <a:ln w="9525" algn="ctr">
              <a:noFill/>
              <a:miter lim="800000"/>
              <a:headEnd/>
              <a:tailEnd/>
            </a:ln>
            <a:effectLst>
              <a:outerShdw sy="50000" rotWithShape="0">
                <a:srgbClr val="FFFF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49" name="TextBox 146">
              <a:extLst>
                <a:ext uri="{FF2B5EF4-FFF2-40B4-BE49-F238E27FC236}">
                  <a16:creationId xmlns:a16="http://schemas.microsoft.com/office/drawing/2014/main" xmlns="" id="{2E80536A-6E9C-4D30-BFA8-56792B5D7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5783" y="4953556"/>
              <a:ext cx="1244217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contourClr>
                  <a:schemeClr val="tx1"/>
                </a:contourClr>
              </a:sp3d>
            </a:bodyPr>
            <a:lstStyle/>
            <a:p>
              <a:pPr algn="ctr" defTabSz="9334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单击添加文本</a:t>
              </a:r>
              <a:endParaRPr lang="en-US" altLang="zh-CN" sz="2400" dirty="0">
                <a:ln w="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75503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328152"/>
            <a:ext cx="3308041" cy="646331"/>
            <a:chOff x="-1" y="328152"/>
            <a:chExt cx="3308041" cy="646331"/>
          </a:xfrm>
        </p:grpSpPr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815050" y="328152"/>
              <a:ext cx="249299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3600" kern="0" noProof="0" dirty="0">
                  <a:solidFill>
                    <a:srgbClr val="0070C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Impact" pitchFamily="34" charset="0"/>
                </a:rPr>
                <a:t>组织架构图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4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Calibri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" y="379187"/>
              <a:ext cx="551543" cy="486412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834" y="390365"/>
              <a:ext cx="120200" cy="475234"/>
            </a:xfrm>
            <a:prstGeom prst="rect">
              <a:avLst/>
            </a:prstGeom>
            <a:solidFill>
              <a:srgbClr val="0070C4"/>
            </a:solidFill>
            <a:ln w="1270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4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DBDAFB35-54F7-460A-9324-9025DE4A2540}"/>
              </a:ext>
            </a:extLst>
          </p:cNvPr>
          <p:cNvGrpSpPr/>
          <p:nvPr/>
        </p:nvGrpSpPr>
        <p:grpSpPr>
          <a:xfrm>
            <a:off x="1758314" y="1655081"/>
            <a:ext cx="8697475" cy="4300311"/>
            <a:chOff x="1758314" y="1655081"/>
            <a:chExt cx="8697475" cy="4300311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3A19D01A-6008-40AC-97B5-C91AD086B58D}"/>
                </a:ext>
              </a:extLst>
            </p:cNvPr>
            <p:cNvSpPr/>
            <p:nvPr/>
          </p:nvSpPr>
          <p:spPr>
            <a:xfrm>
              <a:off x="3272966" y="3391602"/>
              <a:ext cx="1043403" cy="931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3160"/>
                  </a:moveTo>
                  <a:lnTo>
                    <a:pt x="1043403" y="93160"/>
                  </a:lnTo>
                  <a:lnTo>
                    <a:pt x="1043403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3CD1146E-3350-4A51-9536-189A49641E75}"/>
                </a:ext>
              </a:extLst>
            </p:cNvPr>
            <p:cNvSpPr/>
            <p:nvPr/>
          </p:nvSpPr>
          <p:spPr>
            <a:xfrm>
              <a:off x="8639039" y="5087132"/>
              <a:ext cx="298115" cy="6409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49057" y="0"/>
                  </a:lnTo>
                  <a:lnTo>
                    <a:pt x="149057" y="640947"/>
                  </a:lnTo>
                  <a:lnTo>
                    <a:pt x="298115" y="640947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0FE3FCB3-1D51-429F-823C-3F9EABDAA347}"/>
                </a:ext>
              </a:extLst>
            </p:cNvPr>
            <p:cNvSpPr/>
            <p:nvPr/>
          </p:nvSpPr>
          <p:spPr>
            <a:xfrm>
              <a:off x="8639039" y="5041412"/>
              <a:ext cx="298115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298115" y="4572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xmlns="" id="{369D2DA6-0C18-4B7D-8D81-7B4057A5D968}"/>
                </a:ext>
              </a:extLst>
            </p:cNvPr>
            <p:cNvSpPr/>
            <p:nvPr/>
          </p:nvSpPr>
          <p:spPr>
            <a:xfrm>
              <a:off x="8639039" y="4446185"/>
              <a:ext cx="298115" cy="6409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640947"/>
                  </a:moveTo>
                  <a:lnTo>
                    <a:pt x="149057" y="640947"/>
                  </a:lnTo>
                  <a:lnTo>
                    <a:pt x="149057" y="0"/>
                  </a:lnTo>
                  <a:lnTo>
                    <a:pt x="298115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xmlns="" id="{9D125D16-D145-483D-A0F4-D6DC174D5AFB}"/>
                </a:ext>
              </a:extLst>
            </p:cNvPr>
            <p:cNvSpPr/>
            <p:nvPr/>
          </p:nvSpPr>
          <p:spPr>
            <a:xfrm>
              <a:off x="6850348" y="4446185"/>
              <a:ext cx="298115" cy="6409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49057" y="0"/>
                  </a:lnTo>
                  <a:lnTo>
                    <a:pt x="149057" y="640947"/>
                  </a:lnTo>
                  <a:lnTo>
                    <a:pt x="298115" y="640947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xmlns="" id="{0BA72FBB-F3A1-4916-8D8C-470CA61A2587}"/>
                </a:ext>
              </a:extLst>
            </p:cNvPr>
            <p:cNvSpPr/>
            <p:nvPr/>
          </p:nvSpPr>
          <p:spPr>
            <a:xfrm>
              <a:off x="6850348" y="4400465"/>
              <a:ext cx="298115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298115" y="4572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79D442E8-0B1B-41D4-83AE-F0088615891C}"/>
                </a:ext>
              </a:extLst>
            </p:cNvPr>
            <p:cNvSpPr/>
            <p:nvPr/>
          </p:nvSpPr>
          <p:spPr>
            <a:xfrm>
              <a:off x="8639039" y="3759517"/>
              <a:ext cx="298115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298115" y="4572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xmlns="" id="{1A30E203-3ADB-4701-95F3-D23428B5A552}"/>
                </a:ext>
              </a:extLst>
            </p:cNvPr>
            <p:cNvSpPr/>
            <p:nvPr/>
          </p:nvSpPr>
          <p:spPr>
            <a:xfrm>
              <a:off x="6850348" y="3805237"/>
              <a:ext cx="298115" cy="6409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640947"/>
                  </a:moveTo>
                  <a:lnTo>
                    <a:pt x="149057" y="640947"/>
                  </a:lnTo>
                  <a:lnTo>
                    <a:pt x="149057" y="0"/>
                  </a:lnTo>
                  <a:lnTo>
                    <a:pt x="298115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xmlns="" id="{1023B55E-AF9A-432D-8B5B-3B806D7E85A8}"/>
                </a:ext>
              </a:extLst>
            </p:cNvPr>
            <p:cNvSpPr/>
            <p:nvPr/>
          </p:nvSpPr>
          <p:spPr>
            <a:xfrm>
              <a:off x="3272966" y="3484763"/>
              <a:ext cx="2086806" cy="9614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937748" y="0"/>
                  </a:lnTo>
                  <a:lnTo>
                    <a:pt x="1937748" y="961421"/>
                  </a:lnTo>
                  <a:lnTo>
                    <a:pt x="2086806" y="961421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xmlns="" id="{CD7DF755-B54C-4C5A-B637-37A99B202742}"/>
                </a:ext>
              </a:extLst>
            </p:cNvPr>
            <p:cNvSpPr/>
            <p:nvPr/>
          </p:nvSpPr>
          <p:spPr>
            <a:xfrm>
              <a:off x="3272966" y="3164289"/>
              <a:ext cx="2086806" cy="3204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0473"/>
                  </a:moveTo>
                  <a:lnTo>
                    <a:pt x="1937748" y="320473"/>
                  </a:lnTo>
                  <a:lnTo>
                    <a:pt x="1937748" y="0"/>
                  </a:lnTo>
                  <a:lnTo>
                    <a:pt x="2086806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xmlns="" id="{75DB1FD8-5107-4E5F-881D-3077B7866F9A}"/>
                </a:ext>
              </a:extLst>
            </p:cNvPr>
            <p:cNvSpPr/>
            <p:nvPr/>
          </p:nvSpPr>
          <p:spPr>
            <a:xfrm>
              <a:off x="8639039" y="3118569"/>
              <a:ext cx="298115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298115" y="4572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xmlns="" id="{7AF2D5E4-2DC6-460C-9DC1-2FF26207E987}"/>
                </a:ext>
              </a:extLst>
            </p:cNvPr>
            <p:cNvSpPr/>
            <p:nvPr/>
          </p:nvSpPr>
          <p:spPr>
            <a:xfrm>
              <a:off x="6850348" y="2523342"/>
              <a:ext cx="298115" cy="6409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49057" y="0"/>
                  </a:lnTo>
                  <a:lnTo>
                    <a:pt x="149057" y="640947"/>
                  </a:lnTo>
                  <a:lnTo>
                    <a:pt x="298115" y="640947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DA921B1C-0AF1-4C3B-BAED-06C54CA5B43B}"/>
                </a:ext>
              </a:extLst>
            </p:cNvPr>
            <p:cNvSpPr/>
            <p:nvPr/>
          </p:nvSpPr>
          <p:spPr>
            <a:xfrm>
              <a:off x="6850348" y="2477622"/>
              <a:ext cx="298115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298115" y="4572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xmlns="" id="{C49FB7CF-2F48-40C4-A37D-72D0CE0E85E1}"/>
                </a:ext>
              </a:extLst>
            </p:cNvPr>
            <p:cNvSpPr/>
            <p:nvPr/>
          </p:nvSpPr>
          <p:spPr>
            <a:xfrm>
              <a:off x="6850348" y="1882394"/>
              <a:ext cx="298115" cy="6409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640947"/>
                  </a:moveTo>
                  <a:lnTo>
                    <a:pt x="149057" y="640947"/>
                  </a:lnTo>
                  <a:lnTo>
                    <a:pt x="149057" y="0"/>
                  </a:lnTo>
                  <a:lnTo>
                    <a:pt x="298115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xmlns="" id="{7EABAB25-3F5A-49E1-8E45-4E66676C7138}"/>
                </a:ext>
              </a:extLst>
            </p:cNvPr>
            <p:cNvSpPr/>
            <p:nvPr/>
          </p:nvSpPr>
          <p:spPr>
            <a:xfrm>
              <a:off x="3272966" y="2523342"/>
              <a:ext cx="2086806" cy="9614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61421"/>
                  </a:moveTo>
                  <a:lnTo>
                    <a:pt x="1937748" y="961421"/>
                  </a:lnTo>
                  <a:lnTo>
                    <a:pt x="1937748" y="0"/>
                  </a:lnTo>
                  <a:lnTo>
                    <a:pt x="2086806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="" id="{3B4C012D-D80E-4AC3-9331-C5B0F444ED74}"/>
                </a:ext>
              </a:extLst>
            </p:cNvPr>
            <p:cNvSpPr/>
            <p:nvPr/>
          </p:nvSpPr>
          <p:spPr>
            <a:xfrm>
              <a:off x="1782391" y="3257450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E6AD453C-1047-4FBC-BEDC-8CDE5CDD18DF}"/>
                </a:ext>
              </a:extLst>
            </p:cNvPr>
            <p:cNvSpPr/>
            <p:nvPr/>
          </p:nvSpPr>
          <p:spPr>
            <a:xfrm>
              <a:off x="5359773" y="2296029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xmlns="" id="{A6D868A2-076B-4BB4-BABE-CAB222CD19AB}"/>
                </a:ext>
              </a:extLst>
            </p:cNvPr>
            <p:cNvSpPr/>
            <p:nvPr/>
          </p:nvSpPr>
          <p:spPr>
            <a:xfrm>
              <a:off x="7148464" y="1655081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D8670E85-EF87-489C-A988-BD11584ABD41}"/>
                </a:ext>
              </a:extLst>
            </p:cNvPr>
            <p:cNvSpPr/>
            <p:nvPr/>
          </p:nvSpPr>
          <p:spPr>
            <a:xfrm>
              <a:off x="7148464" y="2296029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12B52547-FB6F-41C6-B599-37289656646D}"/>
                </a:ext>
              </a:extLst>
            </p:cNvPr>
            <p:cNvSpPr/>
            <p:nvPr/>
          </p:nvSpPr>
          <p:spPr>
            <a:xfrm>
              <a:off x="7148464" y="2936977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xmlns="" id="{5A661739-081F-4F63-BB46-BC27D2E5875A}"/>
                </a:ext>
              </a:extLst>
            </p:cNvPr>
            <p:cNvSpPr/>
            <p:nvPr/>
          </p:nvSpPr>
          <p:spPr>
            <a:xfrm>
              <a:off x="8937155" y="2936977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xmlns="" id="{ACC8EED8-C1ED-4295-8D22-2B9C9A0B0ED6}"/>
                </a:ext>
              </a:extLst>
            </p:cNvPr>
            <p:cNvSpPr/>
            <p:nvPr/>
          </p:nvSpPr>
          <p:spPr>
            <a:xfrm>
              <a:off x="5359773" y="2936977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xmlns="" id="{B2CE00C8-5308-42E3-8080-3222F3D58734}"/>
                </a:ext>
              </a:extLst>
            </p:cNvPr>
            <p:cNvSpPr/>
            <p:nvPr/>
          </p:nvSpPr>
          <p:spPr>
            <a:xfrm>
              <a:off x="5359773" y="4218872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xmlns="" id="{72C744EC-C8F7-4C8A-8A18-EAC7E9EC1397}"/>
                </a:ext>
              </a:extLst>
            </p:cNvPr>
            <p:cNvSpPr/>
            <p:nvPr/>
          </p:nvSpPr>
          <p:spPr>
            <a:xfrm>
              <a:off x="7148464" y="3577924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xmlns="" id="{24A57E3A-79B3-45D0-9D9E-2B07F050D1E7}"/>
                </a:ext>
              </a:extLst>
            </p:cNvPr>
            <p:cNvSpPr/>
            <p:nvPr/>
          </p:nvSpPr>
          <p:spPr>
            <a:xfrm>
              <a:off x="8937155" y="3577924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D7C05110-40FC-48A6-82D8-A0CEE5AF7C15}"/>
                </a:ext>
              </a:extLst>
            </p:cNvPr>
            <p:cNvSpPr/>
            <p:nvPr/>
          </p:nvSpPr>
          <p:spPr>
            <a:xfrm>
              <a:off x="7148464" y="4218872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xmlns="" id="{35193344-B848-4954-90AC-08847F1ED1C3}"/>
                </a:ext>
              </a:extLst>
            </p:cNvPr>
            <p:cNvSpPr/>
            <p:nvPr/>
          </p:nvSpPr>
          <p:spPr>
            <a:xfrm>
              <a:off x="7148464" y="4859819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D8274CC0-6566-446A-930E-FE876AF8CC51}"/>
                </a:ext>
              </a:extLst>
            </p:cNvPr>
            <p:cNvSpPr/>
            <p:nvPr/>
          </p:nvSpPr>
          <p:spPr>
            <a:xfrm>
              <a:off x="8937155" y="4218872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xmlns="" id="{8A5601D5-9013-45AE-8D6C-349ABE730892}"/>
                </a:ext>
              </a:extLst>
            </p:cNvPr>
            <p:cNvSpPr/>
            <p:nvPr/>
          </p:nvSpPr>
          <p:spPr>
            <a:xfrm>
              <a:off x="8937155" y="4859819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xmlns="" id="{0EEF2610-6A83-4250-9ABD-6E89FC09547C}"/>
                </a:ext>
              </a:extLst>
            </p:cNvPr>
            <p:cNvSpPr/>
            <p:nvPr/>
          </p:nvSpPr>
          <p:spPr>
            <a:xfrm>
              <a:off x="8937155" y="5500767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xmlns="" id="{C155F462-1EFE-4256-9373-6927A06856C6}"/>
                </a:ext>
              </a:extLst>
            </p:cNvPr>
            <p:cNvSpPr/>
            <p:nvPr/>
          </p:nvSpPr>
          <p:spPr>
            <a:xfrm>
              <a:off x="3571082" y="2936977"/>
              <a:ext cx="1490575" cy="4546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38100"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2286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DE3FA84F-FA94-4033-8253-47012CB28AFA}"/>
                </a:ext>
              </a:extLst>
            </p:cNvPr>
            <p:cNvSpPr txBox="1"/>
            <p:nvPr/>
          </p:nvSpPr>
          <p:spPr bwMode="auto">
            <a:xfrm>
              <a:off x="1758314" y="3293944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1F414A05-B042-4686-B2DC-7B161C3CB516}"/>
                </a:ext>
              </a:extLst>
            </p:cNvPr>
            <p:cNvSpPr txBox="1"/>
            <p:nvPr/>
          </p:nvSpPr>
          <p:spPr bwMode="auto">
            <a:xfrm>
              <a:off x="3547005" y="2984299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2B41ABE9-CA28-4BC3-8280-03322FE5692D}"/>
                </a:ext>
              </a:extLst>
            </p:cNvPr>
            <p:cNvSpPr txBox="1"/>
            <p:nvPr/>
          </p:nvSpPr>
          <p:spPr bwMode="auto">
            <a:xfrm>
              <a:off x="5356389" y="2337966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FF2ECEDF-E3D5-418A-A5E1-9F16098F0F39}"/>
                </a:ext>
              </a:extLst>
            </p:cNvPr>
            <p:cNvSpPr txBox="1"/>
            <p:nvPr/>
          </p:nvSpPr>
          <p:spPr bwMode="auto">
            <a:xfrm>
              <a:off x="5356389" y="2984299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B5687D99-88E9-4230-9BF0-6428D5F9C41B}"/>
                </a:ext>
              </a:extLst>
            </p:cNvPr>
            <p:cNvSpPr txBox="1"/>
            <p:nvPr/>
          </p:nvSpPr>
          <p:spPr bwMode="auto">
            <a:xfrm>
              <a:off x="5356389" y="4258445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="" id="{D72B5FE3-0E01-4851-BA05-1FD1EB6836C3}"/>
                </a:ext>
              </a:extLst>
            </p:cNvPr>
            <p:cNvSpPr txBox="1"/>
            <p:nvPr/>
          </p:nvSpPr>
          <p:spPr bwMode="auto">
            <a:xfrm>
              <a:off x="7124387" y="1700801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82D945D6-4CAE-4E8E-A4B1-45C0F3241A59}"/>
                </a:ext>
              </a:extLst>
            </p:cNvPr>
            <p:cNvSpPr txBox="1"/>
            <p:nvPr/>
          </p:nvSpPr>
          <p:spPr bwMode="auto">
            <a:xfrm>
              <a:off x="7124387" y="2337392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xmlns="" id="{70C7499F-DCE7-4C00-88F7-2F58D509A7F4}"/>
                </a:ext>
              </a:extLst>
            </p:cNvPr>
            <p:cNvSpPr txBox="1"/>
            <p:nvPr/>
          </p:nvSpPr>
          <p:spPr bwMode="auto">
            <a:xfrm>
              <a:off x="7124387" y="2973983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xmlns="" id="{304D8147-6945-4409-AE1F-2F2A11D9B6CB}"/>
                </a:ext>
              </a:extLst>
            </p:cNvPr>
            <p:cNvSpPr txBox="1"/>
            <p:nvPr/>
          </p:nvSpPr>
          <p:spPr bwMode="auto">
            <a:xfrm>
              <a:off x="7124387" y="3620664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="" id="{81C166B3-3EE8-485F-A719-C93177EA3809}"/>
                </a:ext>
              </a:extLst>
            </p:cNvPr>
            <p:cNvSpPr txBox="1"/>
            <p:nvPr/>
          </p:nvSpPr>
          <p:spPr bwMode="auto">
            <a:xfrm>
              <a:off x="7124387" y="4258444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="" id="{49077081-A083-410F-85FA-CFBE33668302}"/>
                </a:ext>
              </a:extLst>
            </p:cNvPr>
            <p:cNvSpPr txBox="1"/>
            <p:nvPr/>
          </p:nvSpPr>
          <p:spPr bwMode="auto">
            <a:xfrm>
              <a:off x="7124387" y="4896224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xmlns="" id="{3F1F8553-795F-4080-A8AA-97C0957103D1}"/>
                </a:ext>
              </a:extLst>
            </p:cNvPr>
            <p:cNvSpPr txBox="1"/>
            <p:nvPr/>
          </p:nvSpPr>
          <p:spPr bwMode="auto">
            <a:xfrm>
              <a:off x="8917061" y="2988182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xmlns="" id="{EFE1A021-3F07-4A03-98D9-B52130ACE41D}"/>
                </a:ext>
              </a:extLst>
            </p:cNvPr>
            <p:cNvSpPr txBox="1"/>
            <p:nvPr/>
          </p:nvSpPr>
          <p:spPr bwMode="auto">
            <a:xfrm>
              <a:off x="8917061" y="3617497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B2FB6DAC-7E22-48CC-822E-6E7E87475B1F}"/>
                </a:ext>
              </a:extLst>
            </p:cNvPr>
            <p:cNvSpPr txBox="1"/>
            <p:nvPr/>
          </p:nvSpPr>
          <p:spPr bwMode="auto">
            <a:xfrm>
              <a:off x="8917061" y="4265046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xmlns="" id="{F199561B-9986-4864-BEE8-EE677BD156D6}"/>
                </a:ext>
              </a:extLst>
            </p:cNvPr>
            <p:cNvSpPr txBox="1"/>
            <p:nvPr/>
          </p:nvSpPr>
          <p:spPr bwMode="auto">
            <a:xfrm>
              <a:off x="8917061" y="4900713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4770A920-2EDC-4EEA-AAF3-865D5B80B7CE}"/>
                </a:ext>
              </a:extLst>
            </p:cNvPr>
            <p:cNvSpPr txBox="1"/>
            <p:nvPr/>
          </p:nvSpPr>
          <p:spPr bwMode="auto">
            <a:xfrm>
              <a:off x="8917061" y="5543413"/>
              <a:ext cx="1538728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职务名称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25239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791</Words>
  <Application>Microsoft Office PowerPoint</Application>
  <PresentationFormat>自定义</PresentationFormat>
  <Paragraphs>405</Paragraphs>
  <Slides>19</Slides>
  <Notes>19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畅</dc:creator>
  <cp:lastModifiedBy>8615906178703</cp:lastModifiedBy>
  <cp:revision>4</cp:revision>
  <dcterms:created xsi:type="dcterms:W3CDTF">2017-09-26T13:29:57Z</dcterms:created>
  <dcterms:modified xsi:type="dcterms:W3CDTF">2019-11-02T07:27:26Z</dcterms:modified>
</cp:coreProperties>
</file>