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</p:sldMasterIdLst>
  <p:notesMasterIdLst>
    <p:notesMasterId r:id="rId9"/>
  </p:notesMasterIdLst>
  <p:handoutMasterIdLst>
    <p:handoutMasterId r:id="rId26"/>
  </p:handoutMasterIdLst>
  <p:sldIdLst>
    <p:sldId id="318" r:id="rId4"/>
    <p:sldId id="324" r:id="rId5"/>
    <p:sldId id="346" r:id="rId6"/>
    <p:sldId id="327" r:id="rId7"/>
    <p:sldId id="341" r:id="rId8"/>
    <p:sldId id="342" r:id="rId10"/>
    <p:sldId id="343" r:id="rId11"/>
    <p:sldId id="344" r:id="rId12"/>
    <p:sldId id="326" r:id="rId13"/>
    <p:sldId id="328" r:id="rId14"/>
    <p:sldId id="325" r:id="rId15"/>
    <p:sldId id="329" r:id="rId16"/>
    <p:sldId id="330" r:id="rId17"/>
    <p:sldId id="331" r:id="rId18"/>
    <p:sldId id="332" r:id="rId19"/>
    <p:sldId id="323" r:id="rId20"/>
    <p:sldId id="256" r:id="rId21"/>
    <p:sldId id="319" r:id="rId22"/>
    <p:sldId id="320" r:id="rId23"/>
    <p:sldId id="321" r:id="rId24"/>
    <p:sldId id="322" r:id="rId25"/>
  </p:sldIdLst>
  <p:sldSz cx="9144000" cy="6858000" type="screen4x3"/>
  <p:notesSz cx="6885305" cy="1001903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  <a:srgbClr val="FF9999"/>
    <a:srgbClr val="FF6600"/>
    <a:srgbClr val="00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024"/>
        <p:guide pos="27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31F2D-0CC3-4E50-ADB2-035D0E2E4897}" type="doc">
      <dgm:prSet loTypeId="hierarchy" loCatId="hierarchy" qsTypeId="urn:microsoft.com/office/officeart/2005/8/quickstyle/simple1" qsCatId="simple" csTypeId="urn:microsoft.com/office/officeart/2005/8/colors/accent1_2" csCatId="accent1" phldr="1"/>
      <dgm:spPr/>
    </dgm:pt>
    <dgm:pt modelId="{68554860-765A-49D0-A56B-865595C34DA9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采购经理</a:t>
          </a: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/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7599A958-F921-4181-8E7C-8B60BE3F05E9}" cxnId="{B827DC1A-18FA-4F71-9DB4-392F20B4B5A5}" type="parTrans">
      <dgm:prSet/>
      <dgm:spPr/>
      <dgm:t>
        <a:bodyPr/>
        <a:lstStyle/>
        <a:p>
          <a:endParaRPr lang="zh-CN" altLang="en-US"/>
        </a:p>
      </dgm:t>
    </dgm:pt>
    <dgm:pt modelId="{6EDB8478-5731-4BEB-BFDA-C9C0179A57CD}" cxnId="{B827DC1A-18FA-4F71-9DB4-392F20B4B5A5}" type="sibTrans">
      <dgm:prSet/>
      <dgm:spPr/>
      <dgm:t>
        <a:bodyPr/>
        <a:lstStyle/>
        <a:p>
          <a:endParaRPr lang="zh-CN" altLang="en-US"/>
        </a:p>
      </dgm:t>
    </dgm:pt>
    <dgm:pt modelId="{A9FF3966-9AE6-48C8-8989-D5698684A8F3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供应管理主管</a:t>
          </a:r>
          <a:r>
            <a:rPr/>
            <a:t/>
          </a:r>
          <a:endParaRPr/>
        </a:p>
      </dgm:t>
    </dgm:pt>
    <dgm:pt modelId="{D296C01C-8AF1-4112-BC19-273CA2A33678}" cxnId="{A46BC62E-9038-4DBC-B190-E79A9FD05A98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298E9B39-DCB6-4235-B639-33C496A12A9E}" cxnId="{A46BC62E-9038-4DBC-B190-E79A9FD05A98}" type="sibTrans">
      <dgm:prSet/>
      <dgm:spPr/>
      <dgm:t>
        <a:bodyPr/>
        <a:lstStyle/>
        <a:p>
          <a:endParaRPr lang="zh-CN" altLang="en-US"/>
        </a:p>
      </dgm:t>
    </dgm:pt>
    <dgm:pt modelId="{B6B0A83F-0677-43A6-9D2C-425FAD57FDEE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电子机电采购</a:t>
          </a:r>
          <a:r>
            <a:rPr/>
            <a:t/>
          </a:r>
          <a:endParaRPr/>
        </a:p>
      </dgm:t>
    </dgm:pt>
    <dgm:pt modelId="{390A532B-4F2A-4CF9-BE74-82A4D32F1D86}" cxnId="{DD720596-F2DE-483B-A57C-522FFAB147BA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CA300ECF-526C-4281-8044-7F779C74D5EF}" cxnId="{DD720596-F2DE-483B-A57C-522FFAB147BA}" type="sibTrans">
      <dgm:prSet/>
      <dgm:spPr/>
      <dgm:t>
        <a:bodyPr/>
        <a:lstStyle/>
        <a:p>
          <a:endParaRPr lang="zh-CN" altLang="en-US"/>
        </a:p>
      </dgm:t>
    </dgm:pt>
    <dgm:pt modelId="{C3F98B3C-5CA4-42AD-B6B4-FBF882D31038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委外五金采购</a:t>
          </a:r>
          <a:r>
            <a:rPr/>
            <a:t/>
          </a:r>
          <a:endParaRPr/>
        </a:p>
      </dgm:t>
    </dgm:pt>
    <dgm:pt modelId="{29B4878F-BC95-4CEE-90ED-FBBA5B579E15}" cxnId="{ACD4178C-AF7D-4807-A196-A890C2A13046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ED1CDE4E-5653-42B2-AE71-3DAD3E052185}" cxnId="{ACD4178C-AF7D-4807-A196-A890C2A13046}" type="sibTrans">
      <dgm:prSet/>
      <dgm:spPr/>
      <dgm:t>
        <a:bodyPr/>
        <a:lstStyle/>
        <a:p>
          <a:endParaRPr lang="zh-CN" altLang="en-US"/>
        </a:p>
      </dgm:t>
    </dgm:pt>
    <dgm:pt modelId="{08E2BBA9-F2CE-4C38-86C9-38205EC33111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包材辅材采购</a:t>
          </a:r>
          <a:r>
            <a:rPr/>
            <a:t/>
          </a:r>
          <a:endParaRPr/>
        </a:p>
      </dgm:t>
    </dgm:pt>
    <dgm:pt modelId="{F7CB9225-9A1F-4ABE-9BA0-53AC5E96FFA4}" cxnId="{0DA6082E-D02E-4B7E-B407-ABDD40216E87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9C3BFADD-2D2D-402B-A61C-11566C756636}" cxnId="{0DA6082E-D02E-4B7E-B407-ABDD40216E87}" type="sibTrans">
      <dgm:prSet/>
      <dgm:spPr/>
      <dgm:t>
        <a:bodyPr/>
        <a:lstStyle/>
        <a:p>
          <a:endParaRPr lang="zh-CN" altLang="en-US"/>
        </a:p>
      </dgm:t>
    </dgm:pt>
    <dgm:pt modelId="{7DCB4B85-8665-474E-96B3-C3B127C51A27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采购订单主管</a:t>
          </a:r>
          <a:r>
            <a:rPr/>
            <a:t/>
          </a:r>
          <a:endParaRPr/>
        </a:p>
      </dgm:t>
    </dgm:pt>
    <dgm:pt modelId="{999C9B2D-2B7B-4508-BBF0-EA7C9F90757C}" cxnId="{4A402D8A-6B9F-4110-B0EA-01966F8A1D20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BFD93480-23C7-4DF0-8452-3019C4BAB792}" cxnId="{4A402D8A-6B9F-4110-B0EA-01966F8A1D20}" type="sibTrans">
      <dgm:prSet/>
      <dgm:spPr/>
      <dgm:t>
        <a:bodyPr/>
        <a:lstStyle/>
        <a:p>
          <a:endParaRPr lang="zh-CN" altLang="en-US"/>
        </a:p>
      </dgm:t>
    </dgm:pt>
    <dgm:pt modelId="{489CA35C-7A98-412E-9FFD-A9F6B52521F2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电子机电采购</a:t>
          </a:r>
          <a:r>
            <a:rPr/>
            <a:t/>
          </a:r>
          <a:endParaRPr/>
        </a:p>
      </dgm:t>
    </dgm:pt>
    <dgm:pt modelId="{D0CC7C3E-47B2-43B3-A8F8-61A7D7884B6A}" cxnId="{C26B00CC-8579-483A-8462-6BEBB6C86CA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4315FF56-D851-4B57-B134-A305AE9FFBC8}" cxnId="{C26B00CC-8579-483A-8462-6BEBB6C86CA2}" type="sibTrans">
      <dgm:prSet/>
      <dgm:spPr/>
      <dgm:t>
        <a:bodyPr/>
        <a:lstStyle/>
        <a:p>
          <a:endParaRPr lang="zh-CN" altLang="en-US"/>
        </a:p>
      </dgm:t>
    </dgm:pt>
    <dgm:pt modelId="{89BE6AE4-FDD6-4A44-9E2C-3661C9EF490F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委外五金采购</a:t>
          </a:r>
          <a:r>
            <a:rPr/>
            <a:t/>
          </a:r>
          <a:endParaRPr/>
        </a:p>
      </dgm:t>
    </dgm:pt>
    <dgm:pt modelId="{4BA7EE53-2B83-4AAA-820C-A602F4B281BA}" cxnId="{C61A4AC2-AD7D-4292-8721-4300ABEB7BC1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51751F80-79FB-4339-B41C-4639103123E0}" cxnId="{C61A4AC2-AD7D-4292-8721-4300ABEB7BC1}" type="sibTrans">
      <dgm:prSet/>
      <dgm:spPr/>
      <dgm:t>
        <a:bodyPr/>
        <a:lstStyle/>
        <a:p>
          <a:endParaRPr lang="zh-CN" altLang="en-US"/>
        </a:p>
      </dgm:t>
    </dgm:pt>
    <dgm:pt modelId="{9A84B952-E662-43A5-9BD8-3B30F02967E0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包</a:t>
          </a: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材</a:t>
          </a: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辅材采购</a:t>
          </a:r>
          <a:r>
            <a:rPr/>
            <a:t/>
          </a:r>
          <a:endParaRPr/>
        </a:p>
      </dgm:t>
    </dgm:pt>
    <dgm:pt modelId="{A71D91B3-F45A-4EA3-BF4D-F7489FFAFFE0}" cxnId="{8BC20188-397E-4D8F-A0D9-2176C8510A93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AC9CA649-BD81-4FE0-B8DD-BD1FA7CEC88E}" cxnId="{8BC20188-397E-4D8F-A0D9-2176C8510A93}" type="sibTrans">
      <dgm:prSet/>
      <dgm:spPr/>
      <dgm:t>
        <a:bodyPr/>
        <a:lstStyle/>
        <a:p>
          <a:endParaRPr lang="zh-CN" altLang="en-US"/>
        </a:p>
      </dgm:t>
    </dgm:pt>
    <dgm:pt modelId="{89BE2A9A-B197-47C6-845A-E5EAB87C4CCA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塑胶常规五金采购</a:t>
          </a:r>
          <a:r>
            <a:rPr/>
            <a:t/>
          </a:r>
          <a:endParaRPr/>
        </a:p>
      </dgm:t>
    </dgm:pt>
    <dgm:pt modelId="{5B78B77B-6785-4790-ADDA-CF8190A31BF2}" cxnId="{35DE0B65-040F-40A6-A79D-FA4E40A403CF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58A5E3BC-3244-4BD4-8EE1-04B38DD1E526}" cxnId="{35DE0B65-040F-40A6-A79D-FA4E40A403CF}" type="sibTrans">
      <dgm:prSet/>
      <dgm:spPr/>
      <dgm:t>
        <a:bodyPr/>
        <a:lstStyle/>
        <a:p>
          <a:endParaRPr lang="zh-CN" altLang="en-US"/>
        </a:p>
      </dgm:t>
    </dgm:pt>
    <dgm:pt modelId="{7DE4592E-843A-4FD9-8347-3FDD57AD7E52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零星物品采购</a:t>
          </a:r>
          <a:r>
            <a:rPr/>
            <a:t/>
          </a:r>
          <a:endParaRPr/>
        </a:p>
      </dgm:t>
    </dgm:pt>
    <dgm:pt modelId="{6E7B74E0-EB92-4DE6-8F29-565FA7D2DFCA}" cxnId="{D66773CC-8572-4BEB-BD23-333DD54CC6D8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59CED049-B46C-47D5-AB7C-A5B01B0D2C18}" cxnId="{D66773CC-8572-4BEB-BD23-333DD54CC6D8}" type="sibTrans">
      <dgm:prSet/>
      <dgm:spPr/>
      <dgm:t>
        <a:bodyPr/>
        <a:lstStyle/>
        <a:p>
          <a:endParaRPr lang="zh-CN" altLang="en-US"/>
        </a:p>
      </dgm:t>
    </dgm:pt>
    <dgm:pt modelId="{1B790B54-EEFC-4383-B892-66D73FF4B2D8}">
      <dgm:prSet phldr="0" custT="0"/>
      <dgm:spPr>
        <a:ln>
          <a:solidFill>
            <a:schemeClr val="tx1"/>
          </a:solidFill>
        </a:ln>
      </dgm:spPr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数据分析员</a:t>
          </a:r>
          <a:r>
            <a:rPr/>
            <a:t/>
          </a:r>
          <a:endParaRPr/>
        </a:p>
      </dgm:t>
    </dgm:pt>
    <dgm:pt modelId="{80BE7AA7-C89B-4246-99D5-34D0C713E353}" cxnId="{4D0992C4-D8C6-4451-8986-A2A51E469915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7D274742-62EC-46BF-848C-6806B5B6A409}" cxnId="{4D0992C4-D8C6-4451-8986-A2A51E469915}" type="sibTrans">
      <dgm:prSet/>
      <dgm:spPr/>
      <dgm:t>
        <a:bodyPr/>
        <a:lstStyle/>
        <a:p>
          <a:endParaRPr lang="zh-CN" altLang="en-US"/>
        </a:p>
      </dgm:t>
    </dgm:pt>
    <dgm:pt modelId="{722076BD-A73C-4D86-AF86-F7C6F4BF7F5D}" type="pres">
      <dgm:prSet presAssocID="{6D431F2D-0CC3-4E50-ADB2-035D0E2E48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9A52D5-09D5-4FC1-BD52-B893E3963804}" type="pres">
      <dgm:prSet presAssocID="{68554860-765A-49D0-A56B-865595C34DA9}" presName="hierRoot1" presStyleCnt="0">
        <dgm:presLayoutVars>
          <dgm:hierBranch/>
        </dgm:presLayoutVars>
      </dgm:prSet>
      <dgm:spPr/>
    </dgm:pt>
    <dgm:pt modelId="{F156DE51-7947-43ED-BDC1-6463A76F0F7D}" type="pres">
      <dgm:prSet presAssocID="{68554860-765A-49D0-A56B-865595C34DA9}" presName="rootComposite1" presStyleCnt="0"/>
      <dgm:spPr/>
    </dgm:pt>
    <dgm:pt modelId="{CD49771A-2744-4DC1-BC3F-DE7CA89F62F9}" type="pres">
      <dgm:prSet presAssocID="{68554860-765A-49D0-A56B-865595C34DA9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49746B45-22E4-4911-9070-64B609A7E9EC}" type="pres">
      <dgm:prSet presAssocID="{68554860-765A-49D0-A56B-865595C34DA9}" presName="rootConnector1" presStyleCnt="0"/>
      <dgm:spPr/>
      <dgm:t>
        <a:bodyPr/>
        <a:lstStyle/>
        <a:p>
          <a:endParaRPr lang="zh-CN" altLang="en-US"/>
        </a:p>
      </dgm:t>
    </dgm:pt>
    <dgm:pt modelId="{55F16432-7B07-44F1-9880-6EE8A2F3115D}" type="pres">
      <dgm:prSet presAssocID="{68554860-765A-49D0-A56B-865595C34DA9}" presName="hierChild2" presStyleCnt="0"/>
      <dgm:spPr/>
    </dgm:pt>
    <dgm:pt modelId="{D4794D19-F253-43A0-A4D1-BC707EB0171D}" type="pres">
      <dgm:prSet presAssocID="{D296C01C-8AF1-4112-BC19-273CA2A33678}" presName="Name35" presStyleLbl="parChTrans1D2" presStyleIdx="0" presStyleCnt="3"/>
      <dgm:spPr/>
      <dgm:t>
        <a:bodyPr/>
        <a:lstStyle/>
        <a:p>
          <a:endParaRPr lang="zh-CN" altLang="en-US"/>
        </a:p>
      </dgm:t>
    </dgm:pt>
    <dgm:pt modelId="{168EADFC-8BF6-420C-87E3-926EC8A4D2CC}" type="pres">
      <dgm:prSet presAssocID="{A9FF3966-9AE6-48C8-8989-D5698684A8F3}" presName="hierRoot2" presStyleCnt="0">
        <dgm:presLayoutVars>
          <dgm:hierBranch val="r"/>
        </dgm:presLayoutVars>
      </dgm:prSet>
      <dgm:spPr/>
    </dgm:pt>
    <dgm:pt modelId="{90A69332-3970-4D72-8FCD-3DF24CF0E836}" type="pres">
      <dgm:prSet presAssocID="{A9FF3966-9AE6-48C8-8989-D5698684A8F3}" presName="rootComposite" presStyleCnt="0"/>
      <dgm:spPr/>
    </dgm:pt>
    <dgm:pt modelId="{FA3F2591-6B45-4509-A7B0-EFDD2CD876A9}" type="pres">
      <dgm:prSet presAssocID="{A9FF3966-9AE6-48C8-8989-D5698684A8F3}" presName="rootText" presStyleLbl="node2" presStyleIdx="0" presStyleCnt="3" custScaleX="118126" custLinFactX="-19968" custLinFactNeighborX="-100000" custLinFactNeighborY="153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510277-A856-465E-B054-FA7D3C033575}" type="pres">
      <dgm:prSet presAssocID="{A9FF3966-9AE6-48C8-8989-D5698684A8F3}" presName="rootConnector" presStyleCnt="0"/>
      <dgm:spPr/>
      <dgm:t>
        <a:bodyPr/>
        <a:lstStyle/>
        <a:p>
          <a:endParaRPr lang="zh-CN" altLang="en-US"/>
        </a:p>
      </dgm:t>
    </dgm:pt>
    <dgm:pt modelId="{E9E50541-413B-492D-A5B8-1A1E8AC1EBBA}" type="pres">
      <dgm:prSet presAssocID="{A9FF3966-9AE6-48C8-8989-D5698684A8F3}" presName="hierChild4" presStyleCnt="0"/>
      <dgm:spPr/>
    </dgm:pt>
    <dgm:pt modelId="{2C3585F2-6A57-4F84-B97D-143869A04241}" type="pres">
      <dgm:prSet presAssocID="{390A532B-4F2A-4CF9-BE74-82A4D32F1D86}" presName="Name50" presStyleLbl="parChTrans1D3" presStyleIdx="0" presStyleCnt="8"/>
      <dgm:spPr/>
      <dgm:t>
        <a:bodyPr/>
        <a:lstStyle/>
        <a:p>
          <a:endParaRPr lang="zh-CN" altLang="en-US"/>
        </a:p>
      </dgm:t>
    </dgm:pt>
    <dgm:pt modelId="{B972B373-D280-4FF1-BB63-2363CB78AE98}" type="pres">
      <dgm:prSet presAssocID="{B6B0A83F-0677-43A6-9D2C-425FAD57FDEE}" presName="hierRoot2" presStyleCnt="0">
        <dgm:presLayoutVars>
          <dgm:hierBranch val="r"/>
        </dgm:presLayoutVars>
      </dgm:prSet>
      <dgm:spPr/>
    </dgm:pt>
    <dgm:pt modelId="{553C7F7E-7E86-4F8D-B4B5-818388BEDAF6}" type="pres">
      <dgm:prSet presAssocID="{B6B0A83F-0677-43A6-9D2C-425FAD57FDEE}" presName="rootComposite" presStyleCnt="0"/>
      <dgm:spPr/>
    </dgm:pt>
    <dgm:pt modelId="{08BE5E1E-0D68-4CC9-9294-FC1EFE380569}" type="pres">
      <dgm:prSet presAssocID="{B6B0A83F-0677-43A6-9D2C-425FAD57FDEE}" presName="rootText" presStyleLbl="node3" presStyleIdx="0" presStyleCnt="8" custScaleX="114355" custLinFactNeighborX="-82849" custLinFactNeighborY="-255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4E4E624-B337-4098-8954-CBE517B29894}" type="pres">
      <dgm:prSet presAssocID="{B6B0A83F-0677-43A6-9D2C-425FAD57FDEE}" presName="rootConnector" presStyleCnt="0"/>
      <dgm:spPr/>
      <dgm:t>
        <a:bodyPr/>
        <a:lstStyle/>
        <a:p>
          <a:endParaRPr lang="zh-CN" altLang="en-US"/>
        </a:p>
      </dgm:t>
    </dgm:pt>
    <dgm:pt modelId="{619AE43A-345D-41CD-946A-07F0401632CB}" type="pres">
      <dgm:prSet presAssocID="{B6B0A83F-0677-43A6-9D2C-425FAD57FDEE}" presName="hierChild4" presStyleCnt="0"/>
      <dgm:spPr/>
    </dgm:pt>
    <dgm:pt modelId="{4AF897C9-C06D-4E10-A446-1214B8F86ED3}" type="pres">
      <dgm:prSet presAssocID="{B6B0A83F-0677-43A6-9D2C-425FAD57FDEE}" presName="hierChild5" presStyleCnt="0"/>
      <dgm:spPr/>
    </dgm:pt>
    <dgm:pt modelId="{B59DD113-ADC9-4815-B774-5577C4FCB1B7}" type="pres">
      <dgm:prSet presAssocID="{29B4878F-BC95-4CEE-90ED-FBBA5B579E15}" presName="Name50" presStyleLbl="parChTrans1D3" presStyleIdx="1" presStyleCnt="8"/>
      <dgm:spPr/>
      <dgm:t>
        <a:bodyPr/>
        <a:lstStyle/>
        <a:p>
          <a:endParaRPr lang="zh-CN" altLang="en-US"/>
        </a:p>
      </dgm:t>
    </dgm:pt>
    <dgm:pt modelId="{968AB6A5-C9AA-41DD-8693-522465F382DC}" type="pres">
      <dgm:prSet presAssocID="{C3F98B3C-5CA4-42AD-B6B4-FBF882D31038}" presName="hierRoot2" presStyleCnt="0">
        <dgm:presLayoutVars>
          <dgm:hierBranch val="r"/>
        </dgm:presLayoutVars>
      </dgm:prSet>
      <dgm:spPr/>
    </dgm:pt>
    <dgm:pt modelId="{64AB3E64-8DC8-4E33-A258-8502B7E5AD63}" type="pres">
      <dgm:prSet presAssocID="{C3F98B3C-5CA4-42AD-B6B4-FBF882D31038}" presName="rootComposite" presStyleCnt="0"/>
      <dgm:spPr/>
    </dgm:pt>
    <dgm:pt modelId="{4A98DFD1-8B94-4229-92AD-7243E5278354}" type="pres">
      <dgm:prSet presAssocID="{C3F98B3C-5CA4-42AD-B6B4-FBF882D31038}" presName="rootText" presStyleLbl="node3" presStyleIdx="1" presStyleCnt="8" custScaleX="112286" custLinFactNeighborX="-8285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AA92DD88-0763-4A9F-B4BF-EC1C9FBF8B3C}" type="pres">
      <dgm:prSet presAssocID="{C3F98B3C-5CA4-42AD-B6B4-FBF882D31038}" presName="rootConnector" presStyleCnt="0"/>
      <dgm:spPr/>
      <dgm:t>
        <a:bodyPr/>
        <a:lstStyle/>
        <a:p>
          <a:endParaRPr lang="zh-CN" altLang="en-US"/>
        </a:p>
      </dgm:t>
    </dgm:pt>
    <dgm:pt modelId="{E5422B78-C009-4926-A849-D51D2C208EF7}" type="pres">
      <dgm:prSet presAssocID="{C3F98B3C-5CA4-42AD-B6B4-FBF882D31038}" presName="hierChild4" presStyleCnt="0"/>
      <dgm:spPr/>
    </dgm:pt>
    <dgm:pt modelId="{71FAA625-80C0-4E7B-962F-616F47EBB01C}" type="pres">
      <dgm:prSet presAssocID="{C3F98B3C-5CA4-42AD-B6B4-FBF882D31038}" presName="hierChild5" presStyleCnt="0"/>
      <dgm:spPr/>
    </dgm:pt>
    <dgm:pt modelId="{AA8BA790-14CC-40E7-951A-2E511A59C9C1}" type="pres">
      <dgm:prSet presAssocID="{F7CB9225-9A1F-4ABE-9BA0-53AC5E96FFA4}" presName="Name50" presStyleLbl="parChTrans1D3" presStyleIdx="2" presStyleCnt="8"/>
      <dgm:spPr/>
      <dgm:t>
        <a:bodyPr/>
        <a:lstStyle/>
        <a:p>
          <a:endParaRPr lang="zh-CN" altLang="en-US"/>
        </a:p>
      </dgm:t>
    </dgm:pt>
    <dgm:pt modelId="{6B6F2312-88A7-4064-94EC-FFD89BB13BAE}" type="pres">
      <dgm:prSet presAssocID="{08E2BBA9-F2CE-4C38-86C9-38205EC33111}" presName="hierRoot2" presStyleCnt="0">
        <dgm:presLayoutVars>
          <dgm:hierBranch val="r"/>
        </dgm:presLayoutVars>
      </dgm:prSet>
      <dgm:spPr/>
    </dgm:pt>
    <dgm:pt modelId="{40EF392F-CDD2-4A78-B091-D20E8BB4D356}" type="pres">
      <dgm:prSet presAssocID="{08E2BBA9-F2CE-4C38-86C9-38205EC33111}" presName="rootComposite" presStyleCnt="0"/>
      <dgm:spPr/>
    </dgm:pt>
    <dgm:pt modelId="{3016B1B9-EF53-434E-99BE-E1AE87FF1667}" type="pres">
      <dgm:prSet presAssocID="{08E2BBA9-F2CE-4C38-86C9-38205EC33111}" presName="rootText" presStyleLbl="node3" presStyleIdx="2" presStyleCnt="8" custScaleX="115815" custLinFactNeighborX="-82851" custLinFactNeighborY="316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455656C-D54E-4307-9138-F0DA32AF0924}" type="pres">
      <dgm:prSet presAssocID="{08E2BBA9-F2CE-4C38-86C9-38205EC33111}" presName="rootConnector" presStyleCnt="0"/>
      <dgm:spPr/>
      <dgm:t>
        <a:bodyPr/>
        <a:lstStyle/>
        <a:p>
          <a:endParaRPr lang="zh-CN" altLang="en-US"/>
        </a:p>
      </dgm:t>
    </dgm:pt>
    <dgm:pt modelId="{B59C8631-46AD-4ECF-AFDA-BF641766684C}" type="pres">
      <dgm:prSet presAssocID="{08E2BBA9-F2CE-4C38-86C9-38205EC33111}" presName="hierChild4" presStyleCnt="0"/>
      <dgm:spPr/>
    </dgm:pt>
    <dgm:pt modelId="{5E712308-F5E8-4B84-9919-038D71F1A1DF}" type="pres">
      <dgm:prSet presAssocID="{08E2BBA9-F2CE-4C38-86C9-38205EC33111}" presName="hierChild5" presStyleCnt="0"/>
      <dgm:spPr/>
    </dgm:pt>
    <dgm:pt modelId="{81713906-4C5D-4319-9B12-F6E64D649EDC}" type="pres">
      <dgm:prSet presAssocID="{A9FF3966-9AE6-48C8-8989-D5698684A8F3}" presName="hierChild5" presStyleCnt="0"/>
      <dgm:spPr/>
    </dgm:pt>
    <dgm:pt modelId="{871D1CF8-05BF-4C61-9942-E0858F670563}" type="pres">
      <dgm:prSet presAssocID="{999C9B2D-2B7B-4508-BBF0-EA7C9F90757C}" presName="Name35" presStyleLbl="parChTrans1D2" presStyleIdx="1" presStyleCnt="3"/>
      <dgm:spPr/>
      <dgm:t>
        <a:bodyPr/>
        <a:lstStyle/>
        <a:p>
          <a:endParaRPr lang="zh-CN" altLang="en-US"/>
        </a:p>
      </dgm:t>
    </dgm:pt>
    <dgm:pt modelId="{1EB20995-FEA3-4469-8B95-A3215A5B3829}" type="pres">
      <dgm:prSet presAssocID="{7DCB4B85-8665-474E-96B3-C3B127C51A27}" presName="hierRoot2" presStyleCnt="0">
        <dgm:presLayoutVars>
          <dgm:hierBranch val="r"/>
        </dgm:presLayoutVars>
      </dgm:prSet>
      <dgm:spPr/>
    </dgm:pt>
    <dgm:pt modelId="{2E170510-DF77-4AE1-87CD-795934FAB535}" type="pres">
      <dgm:prSet presAssocID="{7DCB4B85-8665-474E-96B3-C3B127C51A27}" presName="rootComposite" presStyleCnt="0"/>
      <dgm:spPr/>
    </dgm:pt>
    <dgm:pt modelId="{F0239FFD-D898-4F21-AC76-3026C5AC7B85}" type="pres">
      <dgm:prSet presAssocID="{7DCB4B85-8665-474E-96B3-C3B127C51A27}" presName="rootText" presStyleLbl="node2" presStyleIdx="1" presStyleCnt="3" custScaleX="125171" custLinFactNeighborX="-8522" custLinFactNeighborY="1508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51E5814-9EAA-4847-B72A-1000DC19F462}" type="pres">
      <dgm:prSet presAssocID="{7DCB4B85-8665-474E-96B3-C3B127C51A27}" presName="rootConnector" presStyleCnt="0"/>
      <dgm:spPr/>
      <dgm:t>
        <a:bodyPr/>
        <a:lstStyle/>
        <a:p>
          <a:endParaRPr lang="zh-CN" altLang="en-US"/>
        </a:p>
      </dgm:t>
    </dgm:pt>
    <dgm:pt modelId="{5DBEE2F6-58D4-4656-A2D1-06141DE551F9}" type="pres">
      <dgm:prSet presAssocID="{7DCB4B85-8665-474E-96B3-C3B127C51A27}" presName="hierChild4" presStyleCnt="0"/>
      <dgm:spPr/>
    </dgm:pt>
    <dgm:pt modelId="{9FF2B20F-0D9A-4BB0-B596-E5C04E62C9B8}" type="pres">
      <dgm:prSet presAssocID="{D0CC7C3E-47B2-43B3-A8F8-61A7D7884B6A}" presName="Name50" presStyleLbl="parChTrans1D3" presStyleIdx="3" presStyleCnt="8"/>
      <dgm:spPr/>
      <dgm:t>
        <a:bodyPr/>
        <a:lstStyle/>
        <a:p>
          <a:endParaRPr lang="zh-CN" altLang="en-US"/>
        </a:p>
      </dgm:t>
    </dgm:pt>
    <dgm:pt modelId="{2863BAE4-1407-4BE8-814E-4D51D6A5E0E2}" type="pres">
      <dgm:prSet presAssocID="{489CA35C-7A98-412E-9FFD-A9F6B52521F2}" presName="hierRoot2" presStyleCnt="0">
        <dgm:presLayoutVars>
          <dgm:hierBranch val="r"/>
        </dgm:presLayoutVars>
      </dgm:prSet>
      <dgm:spPr/>
    </dgm:pt>
    <dgm:pt modelId="{16D1DC41-EBA9-489C-86D9-594732B8F8C9}" type="pres">
      <dgm:prSet presAssocID="{489CA35C-7A98-412E-9FFD-A9F6B52521F2}" presName="rootComposite" presStyleCnt="0"/>
      <dgm:spPr/>
    </dgm:pt>
    <dgm:pt modelId="{B5404CD4-D0BE-4C9A-8642-D5AF024FF9FC}" type="pres">
      <dgm:prSet presAssocID="{489CA35C-7A98-412E-9FFD-A9F6B52521F2}" presName="rootText" presStyleLbl="node3" presStyleIdx="3" presStyleCnt="8" custScaleX="1175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3E05FD90-E69C-447D-AE8A-22501775730C}" type="pres">
      <dgm:prSet presAssocID="{489CA35C-7A98-412E-9FFD-A9F6B52521F2}" presName="rootConnector" presStyleCnt="0"/>
      <dgm:spPr/>
      <dgm:t>
        <a:bodyPr/>
        <a:lstStyle/>
        <a:p>
          <a:endParaRPr lang="zh-CN" altLang="en-US"/>
        </a:p>
      </dgm:t>
    </dgm:pt>
    <dgm:pt modelId="{24FDE5A6-D783-4157-AB77-6FFA937AF4EC}" type="pres">
      <dgm:prSet presAssocID="{489CA35C-7A98-412E-9FFD-A9F6B52521F2}" presName="hierChild4" presStyleCnt="0"/>
      <dgm:spPr/>
    </dgm:pt>
    <dgm:pt modelId="{0B90C3B5-AE84-45D0-AF5C-C4E7E19E6F1B}" type="pres">
      <dgm:prSet presAssocID="{489CA35C-7A98-412E-9FFD-A9F6B52521F2}" presName="hierChild5" presStyleCnt="0"/>
      <dgm:spPr/>
    </dgm:pt>
    <dgm:pt modelId="{DB39677B-CEE3-4807-A1D2-3B3AEABA406E}" type="pres">
      <dgm:prSet presAssocID="{4BA7EE53-2B83-4AAA-820C-A602F4B281BA}" presName="Name50" presStyleLbl="parChTrans1D3" presStyleIdx="4" presStyleCnt="8"/>
      <dgm:spPr/>
      <dgm:t>
        <a:bodyPr/>
        <a:lstStyle/>
        <a:p>
          <a:endParaRPr lang="zh-CN" altLang="en-US"/>
        </a:p>
      </dgm:t>
    </dgm:pt>
    <dgm:pt modelId="{C01EA57A-AB04-4AA2-831B-580D8E4CCD0E}" type="pres">
      <dgm:prSet presAssocID="{89BE6AE4-FDD6-4A44-9E2C-3661C9EF490F}" presName="hierRoot2" presStyleCnt="0">
        <dgm:presLayoutVars>
          <dgm:hierBranch val="r"/>
        </dgm:presLayoutVars>
      </dgm:prSet>
      <dgm:spPr/>
    </dgm:pt>
    <dgm:pt modelId="{0B012421-314E-4FDF-B5DB-E0502F9A3676}" type="pres">
      <dgm:prSet presAssocID="{89BE6AE4-FDD6-4A44-9E2C-3661C9EF490F}" presName="rootComposite" presStyleCnt="0"/>
      <dgm:spPr/>
    </dgm:pt>
    <dgm:pt modelId="{D439A774-4D01-46DE-891F-5D078246A399}" type="pres">
      <dgm:prSet presAssocID="{89BE6AE4-FDD6-4A44-9E2C-3661C9EF490F}" presName="rootText" presStyleLbl="node3" presStyleIdx="4" presStyleCnt="8" custScaleX="11861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BCBB653A-21F0-4CF2-BD3E-FFCC015D42F2}" type="pres">
      <dgm:prSet presAssocID="{89BE6AE4-FDD6-4A44-9E2C-3661C9EF490F}" presName="rootConnector" presStyleCnt="0"/>
      <dgm:spPr/>
      <dgm:t>
        <a:bodyPr/>
        <a:lstStyle/>
        <a:p>
          <a:endParaRPr lang="zh-CN" altLang="en-US"/>
        </a:p>
      </dgm:t>
    </dgm:pt>
    <dgm:pt modelId="{E95532A9-32B1-481E-BC25-A20C3655D77A}" type="pres">
      <dgm:prSet presAssocID="{89BE6AE4-FDD6-4A44-9E2C-3661C9EF490F}" presName="hierChild4" presStyleCnt="0"/>
      <dgm:spPr/>
    </dgm:pt>
    <dgm:pt modelId="{ACA58003-8E15-415A-A4BB-2B19C238032D}" type="pres">
      <dgm:prSet presAssocID="{89BE6AE4-FDD6-4A44-9E2C-3661C9EF490F}" presName="hierChild5" presStyleCnt="0"/>
      <dgm:spPr/>
    </dgm:pt>
    <dgm:pt modelId="{EB45C098-C20C-4323-8772-D49E9BFAB6FB}" type="pres">
      <dgm:prSet presAssocID="{A71D91B3-F45A-4EA3-BF4D-F7489FFAFFE0}" presName="Name50" presStyleLbl="parChTrans1D3" presStyleIdx="5" presStyleCnt="8"/>
      <dgm:spPr/>
      <dgm:t>
        <a:bodyPr/>
        <a:lstStyle/>
        <a:p>
          <a:endParaRPr lang="zh-CN" altLang="en-US"/>
        </a:p>
      </dgm:t>
    </dgm:pt>
    <dgm:pt modelId="{4A5A4933-FBE1-4EC0-9230-6F75A96FCC6B}" type="pres">
      <dgm:prSet presAssocID="{9A84B952-E662-43A5-9BD8-3B30F02967E0}" presName="hierRoot2" presStyleCnt="0">
        <dgm:presLayoutVars>
          <dgm:hierBranch val="r"/>
        </dgm:presLayoutVars>
      </dgm:prSet>
      <dgm:spPr/>
    </dgm:pt>
    <dgm:pt modelId="{D62CB399-9F32-4BCB-88B7-72483C5A8AFE}" type="pres">
      <dgm:prSet presAssocID="{9A84B952-E662-43A5-9BD8-3B30F02967E0}" presName="rootComposite" presStyleCnt="0"/>
      <dgm:spPr/>
    </dgm:pt>
    <dgm:pt modelId="{163452AB-A4C3-4AC2-A93C-9F74FEDEDDCD}" type="pres">
      <dgm:prSet presAssocID="{9A84B952-E662-43A5-9BD8-3B30F02967E0}" presName="rootText" presStyleLbl="node3" presStyleIdx="5" presStyleCnt="8" custScaleX="1227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13C439E-1BBB-4106-8C62-4D1DA559D029}" type="pres">
      <dgm:prSet presAssocID="{9A84B952-E662-43A5-9BD8-3B30F02967E0}" presName="rootConnector" presStyleCnt="0"/>
      <dgm:spPr/>
      <dgm:t>
        <a:bodyPr/>
        <a:lstStyle/>
        <a:p>
          <a:endParaRPr lang="zh-CN" altLang="en-US"/>
        </a:p>
      </dgm:t>
    </dgm:pt>
    <dgm:pt modelId="{72AEE27E-3705-4DAF-B2EE-7FCACF3B1ED0}" type="pres">
      <dgm:prSet presAssocID="{9A84B952-E662-43A5-9BD8-3B30F02967E0}" presName="hierChild4" presStyleCnt="0"/>
      <dgm:spPr/>
    </dgm:pt>
    <dgm:pt modelId="{8E8CEF4A-0662-4259-99A8-791602AE18AD}" type="pres">
      <dgm:prSet presAssocID="{9A84B952-E662-43A5-9BD8-3B30F02967E0}" presName="hierChild5" presStyleCnt="0"/>
      <dgm:spPr/>
    </dgm:pt>
    <dgm:pt modelId="{F3B7DB9E-49D7-4598-B973-669B9FF8CD99}" type="pres">
      <dgm:prSet presAssocID="{5B78B77B-6785-4790-ADDA-CF8190A31BF2}" presName="Name50" presStyleLbl="parChTrans1D3" presStyleIdx="6" presStyleCnt="8"/>
      <dgm:spPr/>
      <dgm:t>
        <a:bodyPr/>
        <a:lstStyle/>
        <a:p>
          <a:endParaRPr lang="zh-CN" altLang="en-US"/>
        </a:p>
      </dgm:t>
    </dgm:pt>
    <dgm:pt modelId="{1179A1B1-7C59-4DF7-B84D-A7CB339512A7}" type="pres">
      <dgm:prSet presAssocID="{89BE2A9A-B197-47C6-845A-E5EAB87C4CCA}" presName="hierRoot2" presStyleCnt="0">
        <dgm:presLayoutVars>
          <dgm:hierBranch val="r"/>
        </dgm:presLayoutVars>
      </dgm:prSet>
      <dgm:spPr/>
    </dgm:pt>
    <dgm:pt modelId="{9A845AC4-636E-4AA6-9ED8-4A8E57A3AACF}" type="pres">
      <dgm:prSet presAssocID="{89BE2A9A-B197-47C6-845A-E5EAB87C4CCA}" presName="rootComposite" presStyleCnt="0"/>
      <dgm:spPr/>
    </dgm:pt>
    <dgm:pt modelId="{904B7C4E-0F0B-4655-97F2-88AF81B062E0}" type="pres">
      <dgm:prSet presAssocID="{89BE2A9A-B197-47C6-845A-E5EAB87C4CCA}" presName="rootText" presStyleLbl="node3" presStyleIdx="6" presStyleCnt="8" custScaleX="14294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66F69B71-923C-40AD-BD23-3808B53A06EE}" type="pres">
      <dgm:prSet presAssocID="{89BE2A9A-B197-47C6-845A-E5EAB87C4CCA}" presName="rootConnector" presStyleCnt="0"/>
      <dgm:spPr/>
      <dgm:t>
        <a:bodyPr/>
        <a:lstStyle/>
        <a:p>
          <a:endParaRPr lang="zh-CN" altLang="en-US"/>
        </a:p>
      </dgm:t>
    </dgm:pt>
    <dgm:pt modelId="{308188B2-886E-4D57-B5D2-38B6C94D71F4}" type="pres">
      <dgm:prSet presAssocID="{89BE2A9A-B197-47C6-845A-E5EAB87C4CCA}" presName="hierChild4" presStyleCnt="0"/>
      <dgm:spPr/>
    </dgm:pt>
    <dgm:pt modelId="{D40E3AF5-43B9-477C-950D-11E4A948C885}" type="pres">
      <dgm:prSet presAssocID="{89BE2A9A-B197-47C6-845A-E5EAB87C4CCA}" presName="hierChild5" presStyleCnt="0"/>
      <dgm:spPr/>
    </dgm:pt>
    <dgm:pt modelId="{1F67FDF5-8EBC-475C-8B1F-D802EA38B91D}" type="pres">
      <dgm:prSet presAssocID="{6E7B74E0-EB92-4DE6-8F29-565FA7D2DFCA}" presName="Name50" presStyleLbl="parChTrans1D3" presStyleIdx="7" presStyleCnt="8"/>
      <dgm:spPr/>
      <dgm:t>
        <a:bodyPr/>
        <a:lstStyle/>
        <a:p>
          <a:endParaRPr lang="zh-CN" altLang="en-US"/>
        </a:p>
      </dgm:t>
    </dgm:pt>
    <dgm:pt modelId="{81DF5A85-4217-4A38-BFCE-0D65BB465C3F}" type="pres">
      <dgm:prSet presAssocID="{7DE4592E-843A-4FD9-8347-3FDD57AD7E52}" presName="hierRoot2" presStyleCnt="0">
        <dgm:presLayoutVars>
          <dgm:hierBranch val="r"/>
        </dgm:presLayoutVars>
      </dgm:prSet>
      <dgm:spPr/>
    </dgm:pt>
    <dgm:pt modelId="{93C9EE93-48D1-451C-B7EE-D183E0EEB168}" type="pres">
      <dgm:prSet presAssocID="{7DE4592E-843A-4FD9-8347-3FDD57AD7E52}" presName="rootComposite" presStyleCnt="0"/>
      <dgm:spPr/>
    </dgm:pt>
    <dgm:pt modelId="{CFDBB956-C047-4F2F-B940-4D8A05CB5D8A}" type="pres">
      <dgm:prSet presAssocID="{7DE4592E-843A-4FD9-8347-3FDD57AD7E52}" presName="rootText" presStyleLbl="node3" presStyleIdx="7" presStyleCnt="8" custScaleX="1209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AC7BAA4-58DF-44DA-919D-EF581667395C}" type="pres">
      <dgm:prSet presAssocID="{7DE4592E-843A-4FD9-8347-3FDD57AD7E52}" presName="rootConnector" presStyleCnt="0"/>
      <dgm:spPr/>
      <dgm:t>
        <a:bodyPr/>
        <a:lstStyle/>
        <a:p>
          <a:endParaRPr lang="zh-CN" altLang="en-US"/>
        </a:p>
      </dgm:t>
    </dgm:pt>
    <dgm:pt modelId="{F3388C7D-7CFE-4E15-B9E3-F861BBE85347}" type="pres">
      <dgm:prSet presAssocID="{7DE4592E-843A-4FD9-8347-3FDD57AD7E52}" presName="hierChild4" presStyleCnt="0"/>
      <dgm:spPr/>
    </dgm:pt>
    <dgm:pt modelId="{C588E7BC-0AB9-446F-9E7D-E9357F6CF5DC}" type="pres">
      <dgm:prSet presAssocID="{7DE4592E-843A-4FD9-8347-3FDD57AD7E52}" presName="hierChild5" presStyleCnt="0"/>
      <dgm:spPr/>
    </dgm:pt>
    <dgm:pt modelId="{2401A262-EC62-47D7-A5B8-72D1037B3033}" type="pres">
      <dgm:prSet presAssocID="{7DCB4B85-8665-474E-96B3-C3B127C51A27}" presName="hierChild5" presStyleCnt="0"/>
      <dgm:spPr/>
    </dgm:pt>
    <dgm:pt modelId="{CC889656-456E-431C-AA85-60F95EA71AD4}" type="pres">
      <dgm:prSet presAssocID="{80BE7AA7-C89B-4246-99D5-34D0C713E353}" presName="Name35" presStyleLbl="parChTrans1D2" presStyleIdx="2" presStyleCnt="3"/>
      <dgm:spPr/>
      <dgm:t>
        <a:bodyPr/>
        <a:lstStyle/>
        <a:p>
          <a:endParaRPr lang="zh-CN" altLang="en-US"/>
        </a:p>
      </dgm:t>
    </dgm:pt>
    <dgm:pt modelId="{64EC1015-629C-4F34-B374-B8B10DE1EE33}" type="pres">
      <dgm:prSet presAssocID="{1B790B54-EEFC-4383-B892-66D73FF4B2D8}" presName="hierRoot2" presStyleCnt="0">
        <dgm:presLayoutVars>
          <dgm:hierBranch val="r"/>
        </dgm:presLayoutVars>
      </dgm:prSet>
      <dgm:spPr/>
    </dgm:pt>
    <dgm:pt modelId="{01034DB6-BB79-4BA0-B42A-1DDAC59C94A1}" type="pres">
      <dgm:prSet presAssocID="{1B790B54-EEFC-4383-B892-66D73FF4B2D8}" presName="rootComposite" presStyleCnt="0"/>
      <dgm:spPr/>
    </dgm:pt>
    <dgm:pt modelId="{CD8CBFE5-9150-4C23-958F-664F75D65CEE}" type="pres">
      <dgm:prSet presAssocID="{1B790B54-EEFC-4383-B892-66D73FF4B2D8}" presName="rootText" presStyleLbl="node2" presStyleIdx="2" presStyleCnt="3" custLinFactX="9552" custLinFactNeighborX="100000" custLinFactNeighborY="1532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F4234E3-403C-4AB6-A3E8-06570F717470}" type="pres">
      <dgm:prSet presAssocID="{1B790B54-EEFC-4383-B892-66D73FF4B2D8}" presName="rootConnector" presStyleCnt="0"/>
      <dgm:spPr/>
      <dgm:t>
        <a:bodyPr/>
        <a:lstStyle/>
        <a:p>
          <a:endParaRPr lang="zh-CN" altLang="en-US"/>
        </a:p>
      </dgm:t>
    </dgm:pt>
    <dgm:pt modelId="{5FE41888-B97E-44D6-A887-E8E75FAB9032}" type="pres">
      <dgm:prSet presAssocID="{1B790B54-EEFC-4383-B892-66D73FF4B2D8}" presName="hierChild4" presStyleCnt="0"/>
      <dgm:spPr/>
    </dgm:pt>
    <dgm:pt modelId="{65953B66-2D03-42AA-B3E0-CC435380EC58}" type="pres">
      <dgm:prSet presAssocID="{1B790B54-EEFC-4383-B892-66D73FF4B2D8}" presName="hierChild5" presStyleCnt="0"/>
      <dgm:spPr/>
    </dgm:pt>
    <dgm:pt modelId="{521BC12F-5192-4738-836E-0C110849BFF3}" type="pres">
      <dgm:prSet presAssocID="{68554860-765A-49D0-A56B-865595C34DA9}" presName="hierChild3" presStyleCnt="0"/>
      <dgm:spPr/>
    </dgm:pt>
  </dgm:ptLst>
  <dgm:cxnLst>
    <dgm:cxn modelId="{B827DC1A-18FA-4F71-9DB4-392F20B4B5A5}" srcId="{6D431F2D-0CC3-4E50-ADB2-035D0E2E4897}" destId="{68554860-765A-49D0-A56B-865595C34DA9}" srcOrd="0" destOrd="0" parTransId="{7599A958-F921-4181-8E7C-8B60BE3F05E9}" sibTransId="{6EDB8478-5731-4BEB-BFDA-C9C0179A57CD}"/>
    <dgm:cxn modelId="{A46BC62E-9038-4DBC-B190-E79A9FD05A98}" srcId="{68554860-765A-49D0-A56B-865595C34DA9}" destId="{A9FF3966-9AE6-48C8-8989-D5698684A8F3}" srcOrd="0" destOrd="0" parTransId="{D296C01C-8AF1-4112-BC19-273CA2A33678}" sibTransId="{298E9B39-DCB6-4235-B639-33C496A12A9E}"/>
    <dgm:cxn modelId="{DD720596-F2DE-483B-A57C-522FFAB147BA}" srcId="{A9FF3966-9AE6-48C8-8989-D5698684A8F3}" destId="{B6B0A83F-0677-43A6-9D2C-425FAD57FDEE}" srcOrd="0" destOrd="0" parTransId="{390A532B-4F2A-4CF9-BE74-82A4D32F1D86}" sibTransId="{CA300ECF-526C-4281-8044-7F779C74D5EF}"/>
    <dgm:cxn modelId="{ACD4178C-AF7D-4807-A196-A890C2A13046}" srcId="{A9FF3966-9AE6-48C8-8989-D5698684A8F3}" destId="{C3F98B3C-5CA4-42AD-B6B4-FBF882D31038}" srcOrd="1" destOrd="0" parTransId="{29B4878F-BC95-4CEE-90ED-FBBA5B579E15}" sibTransId="{ED1CDE4E-5653-42B2-AE71-3DAD3E052185}"/>
    <dgm:cxn modelId="{0DA6082E-D02E-4B7E-B407-ABDD40216E87}" srcId="{A9FF3966-9AE6-48C8-8989-D5698684A8F3}" destId="{08E2BBA9-F2CE-4C38-86C9-38205EC33111}" srcOrd="2" destOrd="0" parTransId="{F7CB9225-9A1F-4ABE-9BA0-53AC5E96FFA4}" sibTransId="{9C3BFADD-2D2D-402B-A61C-11566C756636}"/>
    <dgm:cxn modelId="{4A402D8A-6B9F-4110-B0EA-01966F8A1D20}" srcId="{68554860-765A-49D0-A56B-865595C34DA9}" destId="{7DCB4B85-8665-474E-96B3-C3B127C51A27}" srcOrd="1" destOrd="0" parTransId="{999C9B2D-2B7B-4508-BBF0-EA7C9F90757C}" sibTransId="{BFD93480-23C7-4DF0-8452-3019C4BAB792}"/>
    <dgm:cxn modelId="{C26B00CC-8579-483A-8462-6BEBB6C86CA2}" srcId="{7DCB4B85-8665-474E-96B3-C3B127C51A27}" destId="{489CA35C-7A98-412E-9FFD-A9F6B52521F2}" srcOrd="0" destOrd="1" parTransId="{D0CC7C3E-47B2-43B3-A8F8-61A7D7884B6A}" sibTransId="{4315FF56-D851-4B57-B134-A305AE9FFBC8}"/>
    <dgm:cxn modelId="{C61A4AC2-AD7D-4292-8721-4300ABEB7BC1}" srcId="{7DCB4B85-8665-474E-96B3-C3B127C51A27}" destId="{89BE6AE4-FDD6-4A44-9E2C-3661C9EF490F}" srcOrd="1" destOrd="1" parTransId="{4BA7EE53-2B83-4AAA-820C-A602F4B281BA}" sibTransId="{51751F80-79FB-4339-B41C-4639103123E0}"/>
    <dgm:cxn modelId="{8BC20188-397E-4D8F-A0D9-2176C8510A93}" srcId="{7DCB4B85-8665-474E-96B3-C3B127C51A27}" destId="{9A84B952-E662-43A5-9BD8-3B30F02967E0}" srcOrd="2" destOrd="1" parTransId="{A71D91B3-F45A-4EA3-BF4D-F7489FFAFFE0}" sibTransId="{AC9CA649-BD81-4FE0-B8DD-BD1FA7CEC88E}"/>
    <dgm:cxn modelId="{35DE0B65-040F-40A6-A79D-FA4E40A403CF}" srcId="{7DCB4B85-8665-474E-96B3-C3B127C51A27}" destId="{89BE2A9A-B197-47C6-845A-E5EAB87C4CCA}" srcOrd="3" destOrd="1" parTransId="{5B78B77B-6785-4790-ADDA-CF8190A31BF2}" sibTransId="{58A5E3BC-3244-4BD4-8EE1-04B38DD1E526}"/>
    <dgm:cxn modelId="{D66773CC-8572-4BEB-BD23-333DD54CC6D8}" srcId="{7DCB4B85-8665-474E-96B3-C3B127C51A27}" destId="{7DE4592E-843A-4FD9-8347-3FDD57AD7E52}" srcOrd="4" destOrd="1" parTransId="{6E7B74E0-EB92-4DE6-8F29-565FA7D2DFCA}" sibTransId="{59CED049-B46C-47D5-AB7C-A5B01B0D2C18}"/>
    <dgm:cxn modelId="{4D0992C4-D8C6-4451-8986-A2A51E469915}" srcId="{68554860-765A-49D0-A56B-865595C34DA9}" destId="{1B790B54-EEFC-4383-B892-66D73FF4B2D8}" srcOrd="2" destOrd="0" parTransId="{80BE7AA7-C89B-4246-99D5-34D0C713E353}" sibTransId="{7D274742-62EC-46BF-848C-6806B5B6A409}"/>
    <dgm:cxn modelId="{4CB48D04-D5CD-4858-BAA8-B4B211A77D00}" type="presOf" srcId="{6D431F2D-0CC3-4E50-ADB2-035D0E2E4897}" destId="{722076BD-A73C-4D86-AF86-F7C6F4BF7F5D}" srcOrd="0" destOrd="0" presId="urn:microsoft.com/office/officeart/2005/8/layout/orgChart1"/>
    <dgm:cxn modelId="{D79E218B-CDEB-4DDE-B30F-73851344AD65}" type="presParOf" srcId="{722076BD-A73C-4D86-AF86-F7C6F4BF7F5D}" destId="{3E9A52D5-09D5-4FC1-BD52-B893E3963804}" srcOrd="0" destOrd="0" presId="urn:microsoft.com/office/officeart/2005/8/layout/orgChart1"/>
    <dgm:cxn modelId="{8E4280FE-03A8-4CA5-A123-95243997A1CA}" type="presParOf" srcId="{3E9A52D5-09D5-4FC1-BD52-B893E3963804}" destId="{F156DE51-7947-43ED-BDC1-6463A76F0F7D}" srcOrd="0" destOrd="0" presId="urn:microsoft.com/office/officeart/2005/8/layout/orgChart1"/>
    <dgm:cxn modelId="{DCF68C1E-0881-444F-A08F-A13B8812E9BE}" type="presOf" srcId="{68554860-765A-49D0-A56B-865595C34DA9}" destId="{F156DE51-7947-43ED-BDC1-6463A76F0F7D}" srcOrd="0" destOrd="0" presId="urn:microsoft.com/office/officeart/2005/8/layout/orgChart1"/>
    <dgm:cxn modelId="{6DF02B5C-A670-4F7A-B704-DA195A9B21A5}" type="presParOf" srcId="{F156DE51-7947-43ED-BDC1-6463A76F0F7D}" destId="{CD49771A-2744-4DC1-BC3F-DE7CA89F62F9}" srcOrd="0" destOrd="0" presId="urn:microsoft.com/office/officeart/2005/8/layout/orgChart1"/>
    <dgm:cxn modelId="{A1514FF9-BF64-476A-8BFD-363A493B12EF}" type="presOf" srcId="{68554860-765A-49D0-A56B-865595C34DA9}" destId="{CD49771A-2744-4DC1-BC3F-DE7CA89F62F9}" srcOrd="0" destOrd="0" presId="urn:microsoft.com/office/officeart/2005/8/layout/orgChart1"/>
    <dgm:cxn modelId="{B95045E3-FE05-4BD3-BF64-D1E15F4A62A8}" type="presParOf" srcId="{F156DE51-7947-43ED-BDC1-6463A76F0F7D}" destId="{49746B45-22E4-4911-9070-64B609A7E9EC}" srcOrd="1" destOrd="0" presId="urn:microsoft.com/office/officeart/2005/8/layout/orgChart1"/>
    <dgm:cxn modelId="{CB50943B-9F8A-45D1-9D05-A112680F0AF3}" type="presOf" srcId="{68554860-765A-49D0-A56B-865595C34DA9}" destId="{49746B45-22E4-4911-9070-64B609A7E9EC}" srcOrd="0" destOrd="0" presId="urn:microsoft.com/office/officeart/2005/8/layout/orgChart1"/>
    <dgm:cxn modelId="{D10CB1E1-8D62-4CA9-9AA0-62D8945D4412}" type="presParOf" srcId="{3E9A52D5-09D5-4FC1-BD52-B893E3963804}" destId="{55F16432-7B07-44F1-9880-6EE8A2F3115D}" srcOrd="1" destOrd="0" presId="urn:microsoft.com/office/officeart/2005/8/layout/orgChart1"/>
    <dgm:cxn modelId="{63B8D226-4911-4E67-B906-0D21CF2F6710}" type="presParOf" srcId="{55F16432-7B07-44F1-9880-6EE8A2F3115D}" destId="{D4794D19-F253-43A0-A4D1-BC707EB0171D}" srcOrd="0" destOrd="1" presId="urn:microsoft.com/office/officeart/2005/8/layout/orgChart1"/>
    <dgm:cxn modelId="{3A575AE3-6466-4F6D-9E21-B167425E7D41}" type="presOf" srcId="{D296C01C-8AF1-4112-BC19-273CA2A33678}" destId="{D4794D19-F253-43A0-A4D1-BC707EB0171D}" srcOrd="0" destOrd="0" presId="urn:microsoft.com/office/officeart/2005/8/layout/orgChart1"/>
    <dgm:cxn modelId="{7805D8B3-A65A-43AD-8847-5E81CB8DF3F9}" type="presParOf" srcId="{55F16432-7B07-44F1-9880-6EE8A2F3115D}" destId="{168EADFC-8BF6-420C-87E3-926EC8A4D2CC}" srcOrd="1" destOrd="1" presId="urn:microsoft.com/office/officeart/2005/8/layout/orgChart1"/>
    <dgm:cxn modelId="{E4A363A6-6074-4B47-A441-17A1FB48CA58}" type="presParOf" srcId="{168EADFC-8BF6-420C-87E3-926EC8A4D2CC}" destId="{90A69332-3970-4D72-8FCD-3DF24CF0E836}" srcOrd="0" destOrd="1" presId="urn:microsoft.com/office/officeart/2005/8/layout/orgChart1"/>
    <dgm:cxn modelId="{253FF52E-0FFC-462E-B79C-3B87EEC19B62}" type="presOf" srcId="{A9FF3966-9AE6-48C8-8989-D5698684A8F3}" destId="{90A69332-3970-4D72-8FCD-3DF24CF0E836}" srcOrd="0" destOrd="0" presId="urn:microsoft.com/office/officeart/2005/8/layout/orgChart1"/>
    <dgm:cxn modelId="{3296D081-5E05-4040-A5B4-E34771D6DBA9}" type="presParOf" srcId="{90A69332-3970-4D72-8FCD-3DF24CF0E836}" destId="{FA3F2591-6B45-4509-A7B0-EFDD2CD876A9}" srcOrd="0" destOrd="0" presId="urn:microsoft.com/office/officeart/2005/8/layout/orgChart1"/>
    <dgm:cxn modelId="{7CEC2903-BC0C-473C-8F1A-D1F1C49BDBDA}" type="presOf" srcId="{A9FF3966-9AE6-48C8-8989-D5698684A8F3}" destId="{FA3F2591-6B45-4509-A7B0-EFDD2CD876A9}" srcOrd="0" destOrd="0" presId="urn:microsoft.com/office/officeart/2005/8/layout/orgChart1"/>
    <dgm:cxn modelId="{380AF8F3-92D4-4785-B2E9-B9DED34E909C}" type="presParOf" srcId="{90A69332-3970-4D72-8FCD-3DF24CF0E836}" destId="{97510277-A856-465E-B054-FA7D3C033575}" srcOrd="1" destOrd="0" presId="urn:microsoft.com/office/officeart/2005/8/layout/orgChart1"/>
    <dgm:cxn modelId="{CBE6CE11-0949-4BE5-A70D-63AEDF4E50C0}" type="presOf" srcId="{A9FF3966-9AE6-48C8-8989-D5698684A8F3}" destId="{97510277-A856-465E-B054-FA7D3C033575}" srcOrd="0" destOrd="0" presId="urn:microsoft.com/office/officeart/2005/8/layout/orgChart1"/>
    <dgm:cxn modelId="{33525653-361A-4C19-B185-0C104C5D694C}" type="presParOf" srcId="{168EADFC-8BF6-420C-87E3-926EC8A4D2CC}" destId="{E9E50541-413B-492D-A5B8-1A1E8AC1EBBA}" srcOrd="1" destOrd="1" presId="urn:microsoft.com/office/officeart/2005/8/layout/orgChart1"/>
    <dgm:cxn modelId="{765C8711-F8AC-4BE6-A07B-B9381150FF77}" type="presParOf" srcId="{E9E50541-413B-492D-A5B8-1A1E8AC1EBBA}" destId="{2C3585F2-6A57-4F84-B97D-143869A04241}" srcOrd="0" destOrd="1" presId="urn:microsoft.com/office/officeart/2005/8/layout/orgChart1"/>
    <dgm:cxn modelId="{829E7479-9E2D-49C3-8212-9A36C0F456C9}" type="presOf" srcId="{390A532B-4F2A-4CF9-BE74-82A4D32F1D86}" destId="{2C3585F2-6A57-4F84-B97D-143869A04241}" srcOrd="0" destOrd="0" presId="urn:microsoft.com/office/officeart/2005/8/layout/orgChart1"/>
    <dgm:cxn modelId="{9F3EE848-7741-4215-BAC2-8CE948C74D45}" type="presParOf" srcId="{E9E50541-413B-492D-A5B8-1A1E8AC1EBBA}" destId="{B972B373-D280-4FF1-BB63-2363CB78AE98}" srcOrd="1" destOrd="1" presId="urn:microsoft.com/office/officeart/2005/8/layout/orgChart1"/>
    <dgm:cxn modelId="{5E6EE481-4143-453A-8088-20FC91962A85}" type="presParOf" srcId="{B972B373-D280-4FF1-BB63-2363CB78AE98}" destId="{553C7F7E-7E86-4F8D-B4B5-818388BEDAF6}" srcOrd="0" destOrd="1" presId="urn:microsoft.com/office/officeart/2005/8/layout/orgChart1"/>
    <dgm:cxn modelId="{275E5C09-1766-4ABE-8F7E-DB57C0218FF9}" type="presOf" srcId="{B6B0A83F-0677-43A6-9D2C-425FAD57FDEE}" destId="{553C7F7E-7E86-4F8D-B4B5-818388BEDAF6}" srcOrd="0" destOrd="0" presId="urn:microsoft.com/office/officeart/2005/8/layout/orgChart1"/>
    <dgm:cxn modelId="{7D0B1DA6-A221-4901-9B88-5581152DC9C6}" type="presParOf" srcId="{553C7F7E-7E86-4F8D-B4B5-818388BEDAF6}" destId="{08BE5E1E-0D68-4CC9-9294-FC1EFE380569}" srcOrd="0" destOrd="0" presId="urn:microsoft.com/office/officeart/2005/8/layout/orgChart1"/>
    <dgm:cxn modelId="{37718280-90FC-4F03-92EA-19F71B3A7A4C}" type="presOf" srcId="{B6B0A83F-0677-43A6-9D2C-425FAD57FDEE}" destId="{08BE5E1E-0D68-4CC9-9294-FC1EFE380569}" srcOrd="0" destOrd="0" presId="urn:microsoft.com/office/officeart/2005/8/layout/orgChart1"/>
    <dgm:cxn modelId="{26C69D89-8244-4B91-AA69-E94693D7E735}" type="presParOf" srcId="{553C7F7E-7E86-4F8D-B4B5-818388BEDAF6}" destId="{84E4E624-B337-4098-8954-CBE517B29894}" srcOrd="1" destOrd="0" presId="urn:microsoft.com/office/officeart/2005/8/layout/orgChart1"/>
    <dgm:cxn modelId="{84F83991-253C-47B2-A5E9-215CB3549504}" type="presOf" srcId="{B6B0A83F-0677-43A6-9D2C-425FAD57FDEE}" destId="{84E4E624-B337-4098-8954-CBE517B29894}" srcOrd="0" destOrd="0" presId="urn:microsoft.com/office/officeart/2005/8/layout/orgChart1"/>
    <dgm:cxn modelId="{79307629-5325-475C-B211-3FCB1588354A}" type="presParOf" srcId="{B972B373-D280-4FF1-BB63-2363CB78AE98}" destId="{619AE43A-345D-41CD-946A-07F0401632CB}" srcOrd="1" destOrd="1" presId="urn:microsoft.com/office/officeart/2005/8/layout/orgChart1"/>
    <dgm:cxn modelId="{7F8293D8-8B19-4EA1-BE25-D0FBC72CB369}" type="presParOf" srcId="{B972B373-D280-4FF1-BB63-2363CB78AE98}" destId="{4AF897C9-C06D-4E10-A446-1214B8F86ED3}" srcOrd="2" destOrd="1" presId="urn:microsoft.com/office/officeart/2005/8/layout/orgChart1"/>
    <dgm:cxn modelId="{A57EFF71-42DD-4966-92F5-888983932B1C}" type="presParOf" srcId="{E9E50541-413B-492D-A5B8-1A1E8AC1EBBA}" destId="{B59DD113-ADC9-4815-B774-5577C4FCB1B7}" srcOrd="2" destOrd="1" presId="urn:microsoft.com/office/officeart/2005/8/layout/orgChart1"/>
    <dgm:cxn modelId="{608C810B-B797-405E-A6E6-1CAEB2A14067}" type="presOf" srcId="{29B4878F-BC95-4CEE-90ED-FBBA5B579E15}" destId="{B59DD113-ADC9-4815-B774-5577C4FCB1B7}" srcOrd="0" destOrd="0" presId="urn:microsoft.com/office/officeart/2005/8/layout/orgChart1"/>
    <dgm:cxn modelId="{212CCD01-9D14-417F-9F79-E991B83AA8FB}" type="presParOf" srcId="{E9E50541-413B-492D-A5B8-1A1E8AC1EBBA}" destId="{968AB6A5-C9AA-41DD-8693-522465F382DC}" srcOrd="3" destOrd="1" presId="urn:microsoft.com/office/officeart/2005/8/layout/orgChart1"/>
    <dgm:cxn modelId="{CCC56186-8EBA-46AC-8AE6-8DF14A8B0A74}" type="presParOf" srcId="{968AB6A5-C9AA-41DD-8693-522465F382DC}" destId="{64AB3E64-8DC8-4E33-A258-8502B7E5AD63}" srcOrd="0" destOrd="3" presId="urn:microsoft.com/office/officeart/2005/8/layout/orgChart1"/>
    <dgm:cxn modelId="{A3FD6A96-6C6F-40D8-849A-9AA11696AC0D}" type="presOf" srcId="{C3F98B3C-5CA4-42AD-B6B4-FBF882D31038}" destId="{64AB3E64-8DC8-4E33-A258-8502B7E5AD63}" srcOrd="0" destOrd="0" presId="urn:microsoft.com/office/officeart/2005/8/layout/orgChart1"/>
    <dgm:cxn modelId="{35198008-942E-472E-BB22-9D8B14D31170}" type="presParOf" srcId="{64AB3E64-8DC8-4E33-A258-8502B7E5AD63}" destId="{4A98DFD1-8B94-4229-92AD-7243E5278354}" srcOrd="0" destOrd="0" presId="urn:microsoft.com/office/officeart/2005/8/layout/orgChart1"/>
    <dgm:cxn modelId="{F79EBDF8-ADD0-46D6-B7E6-40CFBF9F4E6F}" type="presOf" srcId="{C3F98B3C-5CA4-42AD-B6B4-FBF882D31038}" destId="{4A98DFD1-8B94-4229-92AD-7243E5278354}" srcOrd="0" destOrd="0" presId="urn:microsoft.com/office/officeart/2005/8/layout/orgChart1"/>
    <dgm:cxn modelId="{358B2D14-F407-4750-9140-D353A47D7145}" type="presParOf" srcId="{64AB3E64-8DC8-4E33-A258-8502B7E5AD63}" destId="{AA92DD88-0763-4A9F-B4BF-EC1C9FBF8B3C}" srcOrd="1" destOrd="0" presId="urn:microsoft.com/office/officeart/2005/8/layout/orgChart1"/>
    <dgm:cxn modelId="{C6B99D7A-4FC5-43F0-A529-5697CE0AC2CA}" type="presOf" srcId="{C3F98B3C-5CA4-42AD-B6B4-FBF882D31038}" destId="{AA92DD88-0763-4A9F-B4BF-EC1C9FBF8B3C}" srcOrd="0" destOrd="0" presId="urn:microsoft.com/office/officeart/2005/8/layout/orgChart1"/>
    <dgm:cxn modelId="{6CD1DEBC-B7F5-49E6-942C-6266A71F52FE}" type="presParOf" srcId="{968AB6A5-C9AA-41DD-8693-522465F382DC}" destId="{E5422B78-C009-4926-A849-D51D2C208EF7}" srcOrd="1" destOrd="3" presId="urn:microsoft.com/office/officeart/2005/8/layout/orgChart1"/>
    <dgm:cxn modelId="{4A089FDC-166C-4BFE-8A84-B9AEFFB91BB2}" type="presParOf" srcId="{968AB6A5-C9AA-41DD-8693-522465F382DC}" destId="{71FAA625-80C0-4E7B-962F-616F47EBB01C}" srcOrd="2" destOrd="3" presId="urn:microsoft.com/office/officeart/2005/8/layout/orgChart1"/>
    <dgm:cxn modelId="{D0182493-5C79-4434-897E-66C588A6A47D}" type="presParOf" srcId="{E9E50541-413B-492D-A5B8-1A1E8AC1EBBA}" destId="{AA8BA790-14CC-40E7-951A-2E511A59C9C1}" srcOrd="4" destOrd="1" presId="urn:microsoft.com/office/officeart/2005/8/layout/orgChart1"/>
    <dgm:cxn modelId="{71E45F73-56C6-4C39-845F-49477977D133}" type="presOf" srcId="{F7CB9225-9A1F-4ABE-9BA0-53AC5E96FFA4}" destId="{AA8BA790-14CC-40E7-951A-2E511A59C9C1}" srcOrd="0" destOrd="0" presId="urn:microsoft.com/office/officeart/2005/8/layout/orgChart1"/>
    <dgm:cxn modelId="{43FC3268-B684-4472-BAE7-8B49054A49FF}" type="presParOf" srcId="{E9E50541-413B-492D-A5B8-1A1E8AC1EBBA}" destId="{6B6F2312-88A7-4064-94EC-FFD89BB13BAE}" srcOrd="5" destOrd="1" presId="urn:microsoft.com/office/officeart/2005/8/layout/orgChart1"/>
    <dgm:cxn modelId="{0A8B1745-9A12-4C2E-AA34-5633A7FFDBDA}" type="presParOf" srcId="{6B6F2312-88A7-4064-94EC-FFD89BB13BAE}" destId="{40EF392F-CDD2-4A78-B091-D20E8BB4D356}" srcOrd="0" destOrd="5" presId="urn:microsoft.com/office/officeart/2005/8/layout/orgChart1"/>
    <dgm:cxn modelId="{0A77CEA4-B48B-4C45-AEB3-8F7EDBAE3BEA}" type="presOf" srcId="{08E2BBA9-F2CE-4C38-86C9-38205EC33111}" destId="{40EF392F-CDD2-4A78-B091-D20E8BB4D356}" srcOrd="0" destOrd="0" presId="urn:microsoft.com/office/officeart/2005/8/layout/orgChart1"/>
    <dgm:cxn modelId="{D177BA1C-992C-4C4B-B530-FB91EDE31F2A}" type="presParOf" srcId="{40EF392F-CDD2-4A78-B091-D20E8BB4D356}" destId="{3016B1B9-EF53-434E-99BE-E1AE87FF1667}" srcOrd="0" destOrd="0" presId="urn:microsoft.com/office/officeart/2005/8/layout/orgChart1"/>
    <dgm:cxn modelId="{51F706DE-1D4E-4FD5-9BA7-ECBD7900AC1B}" type="presOf" srcId="{08E2BBA9-F2CE-4C38-86C9-38205EC33111}" destId="{3016B1B9-EF53-434E-99BE-E1AE87FF1667}" srcOrd="0" destOrd="0" presId="urn:microsoft.com/office/officeart/2005/8/layout/orgChart1"/>
    <dgm:cxn modelId="{DCA59293-0EFA-425F-8FDC-014AB12393A5}" type="presParOf" srcId="{40EF392F-CDD2-4A78-B091-D20E8BB4D356}" destId="{8455656C-D54E-4307-9138-F0DA32AF0924}" srcOrd="1" destOrd="0" presId="urn:microsoft.com/office/officeart/2005/8/layout/orgChart1"/>
    <dgm:cxn modelId="{1372D25C-353A-4458-977B-2356416BC82D}" type="presOf" srcId="{08E2BBA9-F2CE-4C38-86C9-38205EC33111}" destId="{8455656C-D54E-4307-9138-F0DA32AF0924}" srcOrd="0" destOrd="0" presId="urn:microsoft.com/office/officeart/2005/8/layout/orgChart1"/>
    <dgm:cxn modelId="{A9A0A1CB-9B91-4E74-A63B-5F7EF2DB7082}" type="presParOf" srcId="{6B6F2312-88A7-4064-94EC-FFD89BB13BAE}" destId="{B59C8631-46AD-4ECF-AFDA-BF641766684C}" srcOrd="1" destOrd="5" presId="urn:microsoft.com/office/officeart/2005/8/layout/orgChart1"/>
    <dgm:cxn modelId="{E916A2E1-9AF0-4126-A968-48783A7F8CFB}" type="presParOf" srcId="{6B6F2312-88A7-4064-94EC-FFD89BB13BAE}" destId="{5E712308-F5E8-4B84-9919-038D71F1A1DF}" srcOrd="2" destOrd="5" presId="urn:microsoft.com/office/officeart/2005/8/layout/orgChart1"/>
    <dgm:cxn modelId="{F13102F6-CB29-48A2-A609-C648DCB6F141}" type="presParOf" srcId="{168EADFC-8BF6-420C-87E3-926EC8A4D2CC}" destId="{81713906-4C5D-4319-9B12-F6E64D649EDC}" srcOrd="2" destOrd="1" presId="urn:microsoft.com/office/officeart/2005/8/layout/orgChart1"/>
    <dgm:cxn modelId="{82B05F1F-9F1A-439C-BE9C-98AB38AD6AA2}" type="presParOf" srcId="{55F16432-7B07-44F1-9880-6EE8A2F3115D}" destId="{871D1CF8-05BF-4C61-9942-E0858F670563}" srcOrd="2" destOrd="1" presId="urn:microsoft.com/office/officeart/2005/8/layout/orgChart1"/>
    <dgm:cxn modelId="{2AB21EAB-521A-44BA-9028-C3D39C1FD426}" type="presOf" srcId="{999C9B2D-2B7B-4508-BBF0-EA7C9F90757C}" destId="{871D1CF8-05BF-4C61-9942-E0858F670563}" srcOrd="0" destOrd="0" presId="urn:microsoft.com/office/officeart/2005/8/layout/orgChart1"/>
    <dgm:cxn modelId="{31F6625B-5490-4239-810A-344785B6E5C1}" type="presParOf" srcId="{55F16432-7B07-44F1-9880-6EE8A2F3115D}" destId="{1EB20995-FEA3-4469-8B95-A3215A5B3829}" srcOrd="3" destOrd="1" presId="urn:microsoft.com/office/officeart/2005/8/layout/orgChart1"/>
    <dgm:cxn modelId="{F5670189-B2D9-4AF8-872A-6E4D576611CA}" type="presParOf" srcId="{1EB20995-FEA3-4469-8B95-A3215A5B3829}" destId="{2E170510-DF77-4AE1-87CD-795934FAB535}" srcOrd="0" destOrd="3" presId="urn:microsoft.com/office/officeart/2005/8/layout/orgChart1"/>
    <dgm:cxn modelId="{8989B0E2-DD38-4871-BC5C-96E459C81801}" type="presOf" srcId="{7DCB4B85-8665-474E-96B3-C3B127C51A27}" destId="{2E170510-DF77-4AE1-87CD-795934FAB535}" srcOrd="0" destOrd="0" presId="urn:microsoft.com/office/officeart/2005/8/layout/orgChart1"/>
    <dgm:cxn modelId="{F456D491-0137-4A20-AEE5-20D9B5348C2E}" type="presParOf" srcId="{2E170510-DF77-4AE1-87CD-795934FAB535}" destId="{F0239FFD-D898-4F21-AC76-3026C5AC7B85}" srcOrd="0" destOrd="0" presId="urn:microsoft.com/office/officeart/2005/8/layout/orgChart1"/>
    <dgm:cxn modelId="{E80615F2-9E39-4FA3-A989-A87E5D5D9126}" type="presOf" srcId="{7DCB4B85-8665-474E-96B3-C3B127C51A27}" destId="{F0239FFD-D898-4F21-AC76-3026C5AC7B85}" srcOrd="0" destOrd="0" presId="urn:microsoft.com/office/officeart/2005/8/layout/orgChart1"/>
    <dgm:cxn modelId="{72CDDC64-27A4-4F55-B9FC-F80C20030898}" type="presParOf" srcId="{2E170510-DF77-4AE1-87CD-795934FAB535}" destId="{951E5814-9EAA-4847-B72A-1000DC19F462}" srcOrd="1" destOrd="0" presId="urn:microsoft.com/office/officeart/2005/8/layout/orgChart1"/>
    <dgm:cxn modelId="{FEA6ECF3-B413-42DF-9FA4-6A9D802A1E8A}" type="presOf" srcId="{7DCB4B85-8665-474E-96B3-C3B127C51A27}" destId="{951E5814-9EAA-4847-B72A-1000DC19F462}" srcOrd="0" destOrd="0" presId="urn:microsoft.com/office/officeart/2005/8/layout/orgChart1"/>
    <dgm:cxn modelId="{058BB47D-3B05-4A1B-BFEE-1884F7ACC6EF}" type="presParOf" srcId="{1EB20995-FEA3-4469-8B95-A3215A5B3829}" destId="{5DBEE2F6-58D4-4656-A2D1-06141DE551F9}" srcOrd="1" destOrd="3" presId="urn:microsoft.com/office/officeart/2005/8/layout/orgChart1"/>
    <dgm:cxn modelId="{6F717D80-BF78-4507-AB52-5A099C41C085}" type="presParOf" srcId="{5DBEE2F6-58D4-4656-A2D1-06141DE551F9}" destId="{9FF2B20F-0D9A-4BB0-B596-E5C04E62C9B8}" srcOrd="0" destOrd="1" presId="urn:microsoft.com/office/officeart/2005/8/layout/orgChart1"/>
    <dgm:cxn modelId="{ED2A2BBB-42E2-489C-BF91-D819660405AE}" type="presOf" srcId="{D0CC7C3E-47B2-43B3-A8F8-61A7D7884B6A}" destId="{9FF2B20F-0D9A-4BB0-B596-E5C04E62C9B8}" srcOrd="0" destOrd="0" presId="urn:microsoft.com/office/officeart/2005/8/layout/orgChart1"/>
    <dgm:cxn modelId="{C92D8286-7399-49F9-989D-3D0124ED8CE7}" type="presParOf" srcId="{5DBEE2F6-58D4-4656-A2D1-06141DE551F9}" destId="{2863BAE4-1407-4BE8-814E-4D51D6A5E0E2}" srcOrd="1" destOrd="1" presId="urn:microsoft.com/office/officeart/2005/8/layout/orgChart1"/>
    <dgm:cxn modelId="{D926EBBD-CB9B-49BF-9D4B-6E1EDA5C7630}" type="presParOf" srcId="{2863BAE4-1407-4BE8-814E-4D51D6A5E0E2}" destId="{16D1DC41-EBA9-489C-86D9-594732B8F8C9}" srcOrd="0" destOrd="1" presId="urn:microsoft.com/office/officeart/2005/8/layout/orgChart1"/>
    <dgm:cxn modelId="{78789746-9C0D-4F68-AF03-D6623ADD664C}" type="presOf" srcId="{489CA35C-7A98-412E-9FFD-A9F6B52521F2}" destId="{16D1DC41-EBA9-489C-86D9-594732B8F8C9}" srcOrd="0" destOrd="0" presId="urn:microsoft.com/office/officeart/2005/8/layout/orgChart1"/>
    <dgm:cxn modelId="{BA500987-9B68-4302-B211-ECF0FADCC574}" type="presParOf" srcId="{16D1DC41-EBA9-489C-86D9-594732B8F8C9}" destId="{B5404CD4-D0BE-4C9A-8642-D5AF024FF9FC}" srcOrd="0" destOrd="0" presId="urn:microsoft.com/office/officeart/2005/8/layout/orgChart1"/>
    <dgm:cxn modelId="{A221CA6A-6047-4009-89C6-1F19E5E50B72}" type="presOf" srcId="{489CA35C-7A98-412E-9FFD-A9F6B52521F2}" destId="{B5404CD4-D0BE-4C9A-8642-D5AF024FF9FC}" srcOrd="0" destOrd="0" presId="urn:microsoft.com/office/officeart/2005/8/layout/orgChart1"/>
    <dgm:cxn modelId="{4CBBFA01-4F05-44E3-922D-A122DEF06329}" type="presParOf" srcId="{16D1DC41-EBA9-489C-86D9-594732B8F8C9}" destId="{3E05FD90-E69C-447D-AE8A-22501775730C}" srcOrd="1" destOrd="0" presId="urn:microsoft.com/office/officeart/2005/8/layout/orgChart1"/>
    <dgm:cxn modelId="{F452DB57-5173-4B72-9E59-12362D548AE2}" type="presOf" srcId="{489CA35C-7A98-412E-9FFD-A9F6B52521F2}" destId="{3E05FD90-E69C-447D-AE8A-22501775730C}" srcOrd="0" destOrd="0" presId="urn:microsoft.com/office/officeart/2005/8/layout/orgChart1"/>
    <dgm:cxn modelId="{42A09038-D5CB-42CD-9072-6CD546C268A4}" type="presParOf" srcId="{2863BAE4-1407-4BE8-814E-4D51D6A5E0E2}" destId="{24FDE5A6-D783-4157-AB77-6FFA937AF4EC}" srcOrd="1" destOrd="1" presId="urn:microsoft.com/office/officeart/2005/8/layout/orgChart1"/>
    <dgm:cxn modelId="{94613F7A-2279-4AAC-B61F-E77CE96BD1EA}" type="presParOf" srcId="{2863BAE4-1407-4BE8-814E-4D51D6A5E0E2}" destId="{0B90C3B5-AE84-45D0-AF5C-C4E7E19E6F1B}" srcOrd="2" destOrd="1" presId="urn:microsoft.com/office/officeart/2005/8/layout/orgChart1"/>
    <dgm:cxn modelId="{EAC6E171-DCBD-4CCB-8642-C7D7544BC9B8}" type="presParOf" srcId="{5DBEE2F6-58D4-4656-A2D1-06141DE551F9}" destId="{DB39677B-CEE3-4807-A1D2-3B3AEABA406E}" srcOrd="2" destOrd="1" presId="urn:microsoft.com/office/officeart/2005/8/layout/orgChart1"/>
    <dgm:cxn modelId="{2C99D83F-1173-4373-B6D1-41AE8567D1F4}" type="presOf" srcId="{4BA7EE53-2B83-4AAA-820C-A602F4B281BA}" destId="{DB39677B-CEE3-4807-A1D2-3B3AEABA406E}" srcOrd="0" destOrd="0" presId="urn:microsoft.com/office/officeart/2005/8/layout/orgChart1"/>
    <dgm:cxn modelId="{A4962BBF-8A60-4170-9DFE-60A9AB492F21}" type="presParOf" srcId="{5DBEE2F6-58D4-4656-A2D1-06141DE551F9}" destId="{C01EA57A-AB04-4AA2-831B-580D8E4CCD0E}" srcOrd="3" destOrd="1" presId="urn:microsoft.com/office/officeart/2005/8/layout/orgChart1"/>
    <dgm:cxn modelId="{12ACB85A-D8AA-41E2-8698-47DD38DEFF1A}" type="presParOf" srcId="{C01EA57A-AB04-4AA2-831B-580D8E4CCD0E}" destId="{0B012421-314E-4FDF-B5DB-E0502F9A3676}" srcOrd="0" destOrd="3" presId="urn:microsoft.com/office/officeart/2005/8/layout/orgChart1"/>
    <dgm:cxn modelId="{79D69FA9-A6B7-4159-8D9B-555360AB9D6A}" type="presOf" srcId="{89BE6AE4-FDD6-4A44-9E2C-3661C9EF490F}" destId="{0B012421-314E-4FDF-B5DB-E0502F9A3676}" srcOrd="0" destOrd="0" presId="urn:microsoft.com/office/officeart/2005/8/layout/orgChart1"/>
    <dgm:cxn modelId="{B12BED65-F9B0-44C4-82F7-C72EE6CEC61D}" type="presParOf" srcId="{0B012421-314E-4FDF-B5DB-E0502F9A3676}" destId="{D439A774-4D01-46DE-891F-5D078246A399}" srcOrd="0" destOrd="0" presId="urn:microsoft.com/office/officeart/2005/8/layout/orgChart1"/>
    <dgm:cxn modelId="{2CE2D4F2-F475-479E-8E89-6C8FDFF690AB}" type="presOf" srcId="{89BE6AE4-FDD6-4A44-9E2C-3661C9EF490F}" destId="{D439A774-4D01-46DE-891F-5D078246A399}" srcOrd="0" destOrd="0" presId="urn:microsoft.com/office/officeart/2005/8/layout/orgChart1"/>
    <dgm:cxn modelId="{C5BE2D47-80A6-4061-8D30-9CF7259437E9}" type="presParOf" srcId="{0B012421-314E-4FDF-B5DB-E0502F9A3676}" destId="{BCBB653A-21F0-4CF2-BD3E-FFCC015D42F2}" srcOrd="1" destOrd="0" presId="urn:microsoft.com/office/officeart/2005/8/layout/orgChart1"/>
    <dgm:cxn modelId="{D070E58E-83E7-4889-9EBC-C281A49DB11E}" type="presOf" srcId="{89BE6AE4-FDD6-4A44-9E2C-3661C9EF490F}" destId="{BCBB653A-21F0-4CF2-BD3E-FFCC015D42F2}" srcOrd="0" destOrd="0" presId="urn:microsoft.com/office/officeart/2005/8/layout/orgChart1"/>
    <dgm:cxn modelId="{2FD8737E-1231-4DB8-9F24-34ACAD8ECDE2}" type="presParOf" srcId="{C01EA57A-AB04-4AA2-831B-580D8E4CCD0E}" destId="{E95532A9-32B1-481E-BC25-A20C3655D77A}" srcOrd="1" destOrd="3" presId="urn:microsoft.com/office/officeart/2005/8/layout/orgChart1"/>
    <dgm:cxn modelId="{60F6670F-4225-4D1B-8336-B2FA7428BC71}" type="presParOf" srcId="{C01EA57A-AB04-4AA2-831B-580D8E4CCD0E}" destId="{ACA58003-8E15-415A-A4BB-2B19C238032D}" srcOrd="2" destOrd="3" presId="urn:microsoft.com/office/officeart/2005/8/layout/orgChart1"/>
    <dgm:cxn modelId="{499C70DE-973C-4BCE-90B2-C90D1CDDDC2C}" type="presParOf" srcId="{5DBEE2F6-58D4-4656-A2D1-06141DE551F9}" destId="{EB45C098-C20C-4323-8772-D49E9BFAB6FB}" srcOrd="4" destOrd="1" presId="urn:microsoft.com/office/officeart/2005/8/layout/orgChart1"/>
    <dgm:cxn modelId="{703564B5-DE8B-448C-A39B-3ABCE61EF228}" type="presOf" srcId="{A71D91B3-F45A-4EA3-BF4D-F7489FFAFFE0}" destId="{EB45C098-C20C-4323-8772-D49E9BFAB6FB}" srcOrd="0" destOrd="0" presId="urn:microsoft.com/office/officeart/2005/8/layout/orgChart1"/>
    <dgm:cxn modelId="{D1A75F22-B4BB-422F-AFD3-3ABCF9A4016E}" type="presParOf" srcId="{5DBEE2F6-58D4-4656-A2D1-06141DE551F9}" destId="{4A5A4933-FBE1-4EC0-9230-6F75A96FCC6B}" srcOrd="5" destOrd="1" presId="urn:microsoft.com/office/officeart/2005/8/layout/orgChart1"/>
    <dgm:cxn modelId="{456EBE05-8916-4748-967F-795994C00187}" type="presParOf" srcId="{4A5A4933-FBE1-4EC0-9230-6F75A96FCC6B}" destId="{D62CB399-9F32-4BCB-88B7-72483C5A8AFE}" srcOrd="0" destOrd="5" presId="urn:microsoft.com/office/officeart/2005/8/layout/orgChart1"/>
    <dgm:cxn modelId="{D04CE1C0-2D2C-4E9E-B205-2F0A71662CC6}" type="presOf" srcId="{9A84B952-E662-43A5-9BD8-3B30F02967E0}" destId="{D62CB399-9F32-4BCB-88B7-72483C5A8AFE}" srcOrd="0" destOrd="0" presId="urn:microsoft.com/office/officeart/2005/8/layout/orgChart1"/>
    <dgm:cxn modelId="{4D25F53E-3250-4BC2-B369-134779B6AA1C}" type="presParOf" srcId="{D62CB399-9F32-4BCB-88B7-72483C5A8AFE}" destId="{163452AB-A4C3-4AC2-A93C-9F74FEDEDDCD}" srcOrd="0" destOrd="0" presId="urn:microsoft.com/office/officeart/2005/8/layout/orgChart1"/>
    <dgm:cxn modelId="{BACAB616-53AE-408D-A30C-3DC35965C9BA}" type="presOf" srcId="{9A84B952-E662-43A5-9BD8-3B30F02967E0}" destId="{163452AB-A4C3-4AC2-A93C-9F74FEDEDDCD}" srcOrd="0" destOrd="0" presId="urn:microsoft.com/office/officeart/2005/8/layout/orgChart1"/>
    <dgm:cxn modelId="{89540810-AB2A-48DC-9011-84C6533ED38E}" type="presParOf" srcId="{D62CB399-9F32-4BCB-88B7-72483C5A8AFE}" destId="{913C439E-1BBB-4106-8C62-4D1DA559D029}" srcOrd="1" destOrd="0" presId="urn:microsoft.com/office/officeart/2005/8/layout/orgChart1"/>
    <dgm:cxn modelId="{DCA4E076-DD69-4EC9-BE0C-5E58D9BE6116}" type="presOf" srcId="{9A84B952-E662-43A5-9BD8-3B30F02967E0}" destId="{913C439E-1BBB-4106-8C62-4D1DA559D029}" srcOrd="0" destOrd="0" presId="urn:microsoft.com/office/officeart/2005/8/layout/orgChart1"/>
    <dgm:cxn modelId="{BE555180-F766-4E01-94FE-B26AA8447E25}" type="presParOf" srcId="{4A5A4933-FBE1-4EC0-9230-6F75A96FCC6B}" destId="{72AEE27E-3705-4DAF-B2EE-7FCACF3B1ED0}" srcOrd="1" destOrd="5" presId="urn:microsoft.com/office/officeart/2005/8/layout/orgChart1"/>
    <dgm:cxn modelId="{8C1FC00D-8F45-4E8D-B2ED-6D3DFF3181CE}" type="presParOf" srcId="{4A5A4933-FBE1-4EC0-9230-6F75A96FCC6B}" destId="{8E8CEF4A-0662-4259-99A8-791602AE18AD}" srcOrd="2" destOrd="5" presId="urn:microsoft.com/office/officeart/2005/8/layout/orgChart1"/>
    <dgm:cxn modelId="{181DBB5B-72A3-4B14-B9F9-D7A12B3EB2B3}" type="presParOf" srcId="{5DBEE2F6-58D4-4656-A2D1-06141DE551F9}" destId="{F3B7DB9E-49D7-4598-B973-669B9FF8CD99}" srcOrd="6" destOrd="1" presId="urn:microsoft.com/office/officeart/2005/8/layout/orgChart1"/>
    <dgm:cxn modelId="{438B4117-63F6-47ED-A595-DFAB05A4A95F}" type="presOf" srcId="{5B78B77B-6785-4790-ADDA-CF8190A31BF2}" destId="{F3B7DB9E-49D7-4598-B973-669B9FF8CD99}" srcOrd="0" destOrd="0" presId="urn:microsoft.com/office/officeart/2005/8/layout/orgChart1"/>
    <dgm:cxn modelId="{C0A3BBF8-F3D3-4647-B7BA-C7BAFB3194FF}" type="presParOf" srcId="{5DBEE2F6-58D4-4656-A2D1-06141DE551F9}" destId="{1179A1B1-7C59-4DF7-B84D-A7CB339512A7}" srcOrd="7" destOrd="1" presId="urn:microsoft.com/office/officeart/2005/8/layout/orgChart1"/>
    <dgm:cxn modelId="{4E7AFFB7-D868-4628-908C-6EED19E87EC8}" type="presParOf" srcId="{1179A1B1-7C59-4DF7-B84D-A7CB339512A7}" destId="{9A845AC4-636E-4AA6-9ED8-4A8E57A3AACF}" srcOrd="0" destOrd="7" presId="urn:microsoft.com/office/officeart/2005/8/layout/orgChart1"/>
    <dgm:cxn modelId="{01F506F3-28C7-46C9-8DDA-71BA74B78951}" type="presOf" srcId="{89BE2A9A-B197-47C6-845A-E5EAB87C4CCA}" destId="{9A845AC4-636E-4AA6-9ED8-4A8E57A3AACF}" srcOrd="0" destOrd="0" presId="urn:microsoft.com/office/officeart/2005/8/layout/orgChart1"/>
    <dgm:cxn modelId="{B7036DA1-0027-4C73-B9C2-ED5833B2686E}" type="presParOf" srcId="{9A845AC4-636E-4AA6-9ED8-4A8E57A3AACF}" destId="{904B7C4E-0F0B-4655-97F2-88AF81B062E0}" srcOrd="0" destOrd="0" presId="urn:microsoft.com/office/officeart/2005/8/layout/orgChart1"/>
    <dgm:cxn modelId="{8FB5B0B1-0109-4CEA-A23A-C053C76901C4}" type="presOf" srcId="{89BE2A9A-B197-47C6-845A-E5EAB87C4CCA}" destId="{904B7C4E-0F0B-4655-97F2-88AF81B062E0}" srcOrd="0" destOrd="0" presId="urn:microsoft.com/office/officeart/2005/8/layout/orgChart1"/>
    <dgm:cxn modelId="{97F27BB4-99BC-49AA-BF66-8885C600441A}" type="presParOf" srcId="{9A845AC4-636E-4AA6-9ED8-4A8E57A3AACF}" destId="{66F69B71-923C-40AD-BD23-3808B53A06EE}" srcOrd="1" destOrd="0" presId="urn:microsoft.com/office/officeart/2005/8/layout/orgChart1"/>
    <dgm:cxn modelId="{EEB4C636-5A48-40B1-A59B-6ACD90BF4EBF}" type="presOf" srcId="{89BE2A9A-B197-47C6-845A-E5EAB87C4CCA}" destId="{66F69B71-923C-40AD-BD23-3808B53A06EE}" srcOrd="0" destOrd="0" presId="urn:microsoft.com/office/officeart/2005/8/layout/orgChart1"/>
    <dgm:cxn modelId="{942851C0-CDCB-4A05-9696-B7D2D5F80BC8}" type="presParOf" srcId="{1179A1B1-7C59-4DF7-B84D-A7CB339512A7}" destId="{308188B2-886E-4D57-B5D2-38B6C94D71F4}" srcOrd="1" destOrd="7" presId="urn:microsoft.com/office/officeart/2005/8/layout/orgChart1"/>
    <dgm:cxn modelId="{9F9840AC-B97C-42B4-9D0E-F8D3E921C788}" type="presParOf" srcId="{1179A1B1-7C59-4DF7-B84D-A7CB339512A7}" destId="{D40E3AF5-43B9-477C-950D-11E4A948C885}" srcOrd="2" destOrd="7" presId="urn:microsoft.com/office/officeart/2005/8/layout/orgChart1"/>
    <dgm:cxn modelId="{5388253A-AB92-4566-926C-B7BB125407E5}" type="presParOf" srcId="{5DBEE2F6-58D4-4656-A2D1-06141DE551F9}" destId="{1F67FDF5-8EBC-475C-8B1F-D802EA38B91D}" srcOrd="8" destOrd="1" presId="urn:microsoft.com/office/officeart/2005/8/layout/orgChart1"/>
    <dgm:cxn modelId="{6D80C58C-50C0-4882-9029-6241F83663BF}" type="presOf" srcId="{6E7B74E0-EB92-4DE6-8F29-565FA7D2DFCA}" destId="{1F67FDF5-8EBC-475C-8B1F-D802EA38B91D}" srcOrd="0" destOrd="0" presId="urn:microsoft.com/office/officeart/2005/8/layout/orgChart1"/>
    <dgm:cxn modelId="{F4C18C36-9B1E-4715-A3F0-9831A2850D3C}" type="presParOf" srcId="{5DBEE2F6-58D4-4656-A2D1-06141DE551F9}" destId="{81DF5A85-4217-4A38-BFCE-0D65BB465C3F}" srcOrd="9" destOrd="1" presId="urn:microsoft.com/office/officeart/2005/8/layout/orgChart1"/>
    <dgm:cxn modelId="{397EB8F1-DDDC-483F-8299-0FE1CC46570A}" type="presParOf" srcId="{81DF5A85-4217-4A38-BFCE-0D65BB465C3F}" destId="{93C9EE93-48D1-451C-B7EE-D183E0EEB168}" srcOrd="0" destOrd="9" presId="urn:microsoft.com/office/officeart/2005/8/layout/orgChart1"/>
    <dgm:cxn modelId="{14399A12-ADB5-44C9-A6D3-D3D0E9F6F39C}" type="presOf" srcId="{7DE4592E-843A-4FD9-8347-3FDD57AD7E52}" destId="{93C9EE93-48D1-451C-B7EE-D183E0EEB168}" srcOrd="0" destOrd="0" presId="urn:microsoft.com/office/officeart/2005/8/layout/orgChart1"/>
    <dgm:cxn modelId="{3F9528A2-ADB1-463B-B302-FE79EBED6188}" type="presParOf" srcId="{93C9EE93-48D1-451C-B7EE-D183E0EEB168}" destId="{CFDBB956-C047-4F2F-B940-4D8A05CB5D8A}" srcOrd="0" destOrd="0" presId="urn:microsoft.com/office/officeart/2005/8/layout/orgChart1"/>
    <dgm:cxn modelId="{A30C98A2-8B72-4D72-B60D-F1F1D7E369EF}" type="presOf" srcId="{7DE4592E-843A-4FD9-8347-3FDD57AD7E52}" destId="{CFDBB956-C047-4F2F-B940-4D8A05CB5D8A}" srcOrd="0" destOrd="0" presId="urn:microsoft.com/office/officeart/2005/8/layout/orgChart1"/>
    <dgm:cxn modelId="{16318F56-95DA-4E75-95EA-8B1FA3AF3642}" type="presParOf" srcId="{93C9EE93-48D1-451C-B7EE-D183E0EEB168}" destId="{1AC7BAA4-58DF-44DA-919D-EF581667395C}" srcOrd="1" destOrd="0" presId="urn:microsoft.com/office/officeart/2005/8/layout/orgChart1"/>
    <dgm:cxn modelId="{62D44DA2-4991-464F-A63B-DF586FB6CB40}" type="presOf" srcId="{7DE4592E-843A-4FD9-8347-3FDD57AD7E52}" destId="{1AC7BAA4-58DF-44DA-919D-EF581667395C}" srcOrd="0" destOrd="0" presId="urn:microsoft.com/office/officeart/2005/8/layout/orgChart1"/>
    <dgm:cxn modelId="{E63EDB9F-332B-495D-B1BA-F8214EE01E92}" type="presParOf" srcId="{81DF5A85-4217-4A38-BFCE-0D65BB465C3F}" destId="{F3388C7D-7CFE-4E15-B9E3-F861BBE85347}" srcOrd="1" destOrd="9" presId="urn:microsoft.com/office/officeart/2005/8/layout/orgChart1"/>
    <dgm:cxn modelId="{87AF07DC-3CBB-4D6D-835F-497BD180D984}" type="presParOf" srcId="{81DF5A85-4217-4A38-BFCE-0D65BB465C3F}" destId="{C588E7BC-0AB9-446F-9E7D-E9357F6CF5DC}" srcOrd="2" destOrd="9" presId="urn:microsoft.com/office/officeart/2005/8/layout/orgChart1"/>
    <dgm:cxn modelId="{9A874498-1B86-453E-A1C8-B246D8B63A9E}" type="presParOf" srcId="{1EB20995-FEA3-4469-8B95-A3215A5B3829}" destId="{2401A262-EC62-47D7-A5B8-72D1037B3033}" srcOrd="2" destOrd="3" presId="urn:microsoft.com/office/officeart/2005/8/layout/orgChart1"/>
    <dgm:cxn modelId="{E014D6C0-7FDE-4463-BCA0-45026B10F1EA}" type="presParOf" srcId="{55F16432-7B07-44F1-9880-6EE8A2F3115D}" destId="{CC889656-456E-431C-AA85-60F95EA71AD4}" srcOrd="4" destOrd="1" presId="urn:microsoft.com/office/officeart/2005/8/layout/orgChart1"/>
    <dgm:cxn modelId="{E82132A4-D9A8-4801-A3B9-EC362443CE5B}" type="presOf" srcId="{80BE7AA7-C89B-4246-99D5-34D0C713E353}" destId="{CC889656-456E-431C-AA85-60F95EA71AD4}" srcOrd="0" destOrd="0" presId="urn:microsoft.com/office/officeart/2005/8/layout/orgChart1"/>
    <dgm:cxn modelId="{C83F62A9-8A7D-4BE3-9359-7C4BD9B753D3}" type="presParOf" srcId="{55F16432-7B07-44F1-9880-6EE8A2F3115D}" destId="{64EC1015-629C-4F34-B374-B8B10DE1EE33}" srcOrd="5" destOrd="1" presId="urn:microsoft.com/office/officeart/2005/8/layout/orgChart1"/>
    <dgm:cxn modelId="{43AA3558-9103-45FB-A159-699184850F3E}" type="presParOf" srcId="{64EC1015-629C-4F34-B374-B8B10DE1EE33}" destId="{01034DB6-BB79-4BA0-B42A-1DDAC59C94A1}" srcOrd="0" destOrd="5" presId="urn:microsoft.com/office/officeart/2005/8/layout/orgChart1"/>
    <dgm:cxn modelId="{79689BC9-2BBE-49DE-A60A-2D60C0C17E8C}" type="presOf" srcId="{1B790B54-EEFC-4383-B892-66D73FF4B2D8}" destId="{01034DB6-BB79-4BA0-B42A-1DDAC59C94A1}" srcOrd="0" destOrd="0" presId="urn:microsoft.com/office/officeart/2005/8/layout/orgChart1"/>
    <dgm:cxn modelId="{C1EF9D9C-573D-43F7-AD18-3F88B572CADD}" type="presParOf" srcId="{01034DB6-BB79-4BA0-B42A-1DDAC59C94A1}" destId="{CD8CBFE5-9150-4C23-958F-664F75D65CEE}" srcOrd="0" destOrd="0" presId="urn:microsoft.com/office/officeart/2005/8/layout/orgChart1"/>
    <dgm:cxn modelId="{9035F8C4-17AB-4E29-A884-016923F423FD}" type="presOf" srcId="{1B790B54-EEFC-4383-B892-66D73FF4B2D8}" destId="{CD8CBFE5-9150-4C23-958F-664F75D65CEE}" srcOrd="0" destOrd="0" presId="urn:microsoft.com/office/officeart/2005/8/layout/orgChart1"/>
    <dgm:cxn modelId="{7F6AF5D7-C1D3-4E37-A68C-BA610FCB9139}" type="presParOf" srcId="{01034DB6-BB79-4BA0-B42A-1DDAC59C94A1}" destId="{2F4234E3-403C-4AB6-A3E8-06570F717470}" srcOrd="1" destOrd="0" presId="urn:microsoft.com/office/officeart/2005/8/layout/orgChart1"/>
    <dgm:cxn modelId="{3013DBE3-C8B3-4D80-97B9-CE0BD8980198}" type="presOf" srcId="{1B790B54-EEFC-4383-B892-66D73FF4B2D8}" destId="{2F4234E3-403C-4AB6-A3E8-06570F717470}" srcOrd="0" destOrd="0" presId="urn:microsoft.com/office/officeart/2005/8/layout/orgChart1"/>
    <dgm:cxn modelId="{AF524D08-264F-41DF-88C9-56AA449BF3D2}" type="presParOf" srcId="{64EC1015-629C-4F34-B374-B8B10DE1EE33}" destId="{5FE41888-B97E-44D6-A887-E8E75FAB9032}" srcOrd="1" destOrd="5" presId="urn:microsoft.com/office/officeart/2005/8/layout/orgChart1"/>
    <dgm:cxn modelId="{14674F00-659A-4CD7-8E2F-D8F3525A3154}" type="presParOf" srcId="{64EC1015-629C-4F34-B374-B8B10DE1EE33}" destId="{65953B66-2D03-42AA-B3E0-CC435380EC58}" srcOrd="2" destOrd="5" presId="urn:microsoft.com/office/officeart/2005/8/layout/orgChart1"/>
    <dgm:cxn modelId="{2C6EBAB5-CC15-42D2-B0BA-40A5ED45BA92}" type="presParOf" srcId="{3E9A52D5-09D5-4FC1-BD52-B893E3963804}" destId="{521BC12F-5192-4738-836E-0C110849BF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47C757F0-AA23-46BE-9311-EA432CDEEAA1}">
      <dgm:prSet phldrT="[文本]"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B39B06D-FE6C-48B2-B5B4-77CD0C8CF7AD}" cxnId="{12BC48A1-C810-43AF-85DA-9D812474E5F3}" type="parTrans">
      <dgm:prSet/>
      <dgm:spPr/>
      <dgm:t>
        <a:bodyPr/>
        <a:p>
          <a:endParaRPr lang="zh-CN" altLang="en-US"/>
        </a:p>
      </dgm:t>
    </dgm:pt>
    <dgm:pt modelId="{DF0D1C21-B79E-4875-B7FA-EF183CB48B88}" cxnId="{12BC48A1-C810-43AF-85DA-9D812474E5F3}" type="sibTrans">
      <dgm:prSet/>
      <dgm:spPr/>
      <dgm:t>
        <a:bodyPr/>
        <a:p>
          <a:endParaRPr lang="zh-CN" altLang="en-US"/>
        </a:p>
      </dgm:t>
    </dgm:pt>
    <dgm:pt modelId="{CF717C8A-B40B-4AFF-BF49-65ABB7DF8190}">
      <dgm:prSet phldrT="[文本]"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CCF68ADE-40B6-47D0-93C1-88EC13ADC8AC}" cxnId="{D3C694AB-1585-4433-BE6B-2215141D427F}" type="parTrans">
      <dgm:prSet/>
      <dgm:spPr/>
      <dgm:t>
        <a:bodyPr/>
        <a:p>
          <a:endParaRPr lang="zh-CN" altLang="en-US"/>
        </a:p>
      </dgm:t>
    </dgm:pt>
    <dgm:pt modelId="{630D3E0B-D1D7-4E1A-8193-515AA5E1866F}" cxnId="{D3C694AB-1585-4433-BE6B-2215141D427F}" type="sibTrans">
      <dgm:prSet/>
      <dgm:spPr/>
      <dgm:t>
        <a:bodyPr/>
        <a:p>
          <a:endParaRPr lang="zh-CN" altLang="en-US"/>
        </a:p>
      </dgm:t>
    </dgm:pt>
    <dgm:pt modelId="{1E64AAF3-06E9-4901-BBEA-85993E87B60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42CB4E29-FCD8-47E0-AEFA-44D4D780B45B}" cxnId="{914C55ED-970A-47CB-93C9-4D338AAC3F8C}" type="parTrans">
      <dgm:prSet/>
      <dgm:spPr/>
    </dgm:pt>
    <dgm:pt modelId="{98AAAF3F-2C8F-4B6D-AD96-6D6B17D2BF09}" cxnId="{914C55ED-970A-47CB-93C9-4D338AAC3F8C}" type="sibTrans">
      <dgm:prSet/>
      <dgm:spPr/>
    </dgm:pt>
    <dgm:pt modelId="{A8238964-181E-4001-A629-E91BC8D05E8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20AB5017-E112-4200-A0DD-529A367A4B89}" cxnId="{5F761DCC-B5C3-4F75-8692-236A12C28356}" type="parTrans">
      <dgm:prSet/>
      <dgm:spPr/>
    </dgm:pt>
    <dgm:pt modelId="{FB64EC4E-55BD-4F28-BA14-CFF86FC5F252}" cxnId="{5F761DCC-B5C3-4F75-8692-236A12C28356}" type="sibTrans">
      <dgm:prSet/>
      <dgm:spPr/>
    </dgm:pt>
    <dgm:pt modelId="{001AA931-A49D-439B-9F92-18217B43C0AD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88BD1A7A-9DF8-40C9-8EBD-DE1776A76E44}" cxnId="{3109E0E7-5961-4659-A43F-D0B031D94F66}" type="parTrans">
      <dgm:prSet/>
      <dgm:spPr/>
    </dgm:pt>
    <dgm:pt modelId="{FBCEBFD5-12FE-4FCF-9BDD-284312EADFF2}" cxnId="{3109E0E7-5961-4659-A43F-D0B031D94F66}" type="sibTrans">
      <dgm:prSet/>
      <dgm:spPr/>
    </dgm:pt>
    <dgm:pt modelId="{8FF3AE1E-24DE-4FF0-B449-C8EE572836A1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3EC98941-3AAC-48FD-94C4-A7EF7914B25B}" cxnId="{A5F1ABFB-E9B8-435C-958D-3B82E5BC38C9}" type="parTrans">
      <dgm:prSet/>
      <dgm:spPr/>
    </dgm:pt>
    <dgm:pt modelId="{E9729F33-FE00-4E88-A556-A176B16E1E82}" cxnId="{A5F1ABFB-E9B8-435C-958D-3B82E5BC38C9}" type="sibTrans">
      <dgm:prSet/>
      <dgm:spPr/>
    </dgm:pt>
    <dgm:pt modelId="{0B13343F-ED46-4FA0-B287-B676D674CB05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03C41AA6-6102-470F-A5E7-BA423F5AE7AC}" cxnId="{D87F2F28-1C55-4279-919D-B57AB704B4C4}" type="parTrans">
      <dgm:prSet/>
      <dgm:spPr/>
    </dgm:pt>
    <dgm:pt modelId="{7DA6CB88-2166-4901-A09C-C243D1B6154D}" cxnId="{D87F2F28-1C55-4279-919D-B57AB704B4C4}" type="sibTrans">
      <dgm:prSet/>
      <dgm:spPr/>
    </dgm:pt>
    <dgm:pt modelId="{3AB3A9BF-1A90-4C60-A88D-D6EC6CD6CF82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3E6B715F-55D9-4C15-9AB5-2DBE6B8AA3BB}" cxnId="{5695F4FA-F528-4D8D-B9A8-29DA0F901494}" type="parTrans">
      <dgm:prSet/>
      <dgm:spPr/>
    </dgm:pt>
    <dgm:pt modelId="{5323FC94-51E0-4AF9-95EE-C6E9E4098681}" cxnId="{5695F4FA-F528-4D8D-B9A8-29DA0F901494}" type="sibTrans">
      <dgm:prSet/>
      <dgm:spPr/>
    </dgm:pt>
    <dgm:pt modelId="{2FC6365F-BEAA-4DC2-80D3-0311DCF0A734}">
      <dgm:prSet/>
      <dgm:spPr/>
      <dgm:t>
        <a:bodyPr/>
        <a:p>
          <a:endParaRPr altLang="en-US"/>
        </a:p>
      </dgm:t>
    </dgm:pt>
    <dgm:pt modelId="{A5343D88-30C6-4342-9958-F45430DC8620}" cxnId="{136727AC-8571-4BF5-9AAE-A9A9E1FA4EDB}" type="parTrans">
      <dgm:prSet/>
      <dgm:spPr/>
    </dgm:pt>
    <dgm:pt modelId="{FDB9EC33-ABC5-460C-A876-DBD755186DC6}" cxnId="{136727AC-8571-4BF5-9AAE-A9A9E1FA4EDB}" type="sibTrans">
      <dgm:prSet/>
      <dgm:spPr/>
    </dgm:pt>
    <dgm:pt modelId="{C92DA0CE-388C-4BAB-9C71-58B652F93E4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6A49E7AE-8D34-4F08-A685-4CBEB146705A}" cxnId="{31D5E123-ED8D-4F6A-B9E8-7B3D8CE1DA4C}" type="parTrans">
      <dgm:prSet/>
      <dgm:spPr/>
    </dgm:pt>
    <dgm:pt modelId="{17AC715D-825F-481F-8396-6119ED67825A}" cxnId="{31D5E123-ED8D-4F6A-B9E8-7B3D8CE1DA4C}" type="sibTrans">
      <dgm:prSet/>
      <dgm:spPr/>
    </dgm:pt>
    <dgm:pt modelId="{9BC0AA7E-05BB-4D19-B108-937545DC0380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E2EF4EA4-CB0D-406B-B50E-1363CD12E53D}" cxnId="{6619141C-A8D0-43D1-A3C7-35E6E51B79FE}" type="parTrans">
      <dgm:prSet/>
      <dgm:spPr/>
    </dgm:pt>
    <dgm:pt modelId="{65D33AAC-F782-4874-851E-A94F985D4830}" cxnId="{6619141C-A8D0-43D1-A3C7-35E6E51B79FE}" type="sibTrans">
      <dgm:prSet/>
      <dgm:spPr/>
    </dgm:pt>
    <dgm:pt modelId="{BE564663-AE8F-4988-BB57-6B1907F22C50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F1D3B89E-033F-4BE7-875C-7A4E3173D1A6}" cxnId="{F98EF908-0D3A-43C3-BD77-B7C64E1AEEB9}" type="parTrans">
      <dgm:prSet/>
      <dgm:spPr/>
    </dgm:pt>
    <dgm:pt modelId="{988C520B-99CD-4DCF-83BF-F9C8DC5ACA24}" cxnId="{F98EF908-0D3A-43C3-BD77-B7C64E1AEEB9}" type="sibTrans">
      <dgm:prSet/>
      <dgm:spPr/>
    </dgm:pt>
    <dgm:pt modelId="{E442C1A1-ECB8-46C1-80E3-29A44479BE35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CFF1DF69-D749-4BD2-9DF5-C6F05058012D}" cxnId="{F9CFA7AC-2508-4A0C-891B-4AB4D1C5827D}" type="parTrans">
      <dgm:prSet/>
      <dgm:spPr/>
    </dgm:pt>
    <dgm:pt modelId="{E85361AF-4855-4B9F-8DEB-F9CF4B691FDB}" cxnId="{F9CFA7AC-2508-4A0C-891B-4AB4D1C5827D}" type="sibTrans">
      <dgm:prSet/>
      <dgm:spPr/>
    </dgm:pt>
    <dgm:pt modelId="{C00F54C8-B1EE-49E1-BE1F-AE7895E937F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C51746F3-6294-4C11-82FD-B4A6F6B9CB9F}" cxnId="{92C07A36-7FEA-4DC4-85E1-2B5E1782EDD8}" type="parTrans">
      <dgm:prSet/>
      <dgm:spPr/>
    </dgm:pt>
    <dgm:pt modelId="{DB515345-54FB-42DB-8E5C-C02D07AACFD0}" cxnId="{92C07A36-7FEA-4DC4-85E1-2B5E1782EDD8}" type="sibTrans">
      <dgm:prSet/>
      <dgm:spPr/>
    </dgm:pt>
    <dgm:pt modelId="{C0A10E15-16E8-4A3E-8EFD-C0D8E3F6B840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712B9F78-857D-49EA-866C-E0803F5F18A0}" cxnId="{710EB432-5EB4-4DCC-BE41-81C104220B1D}" type="parTrans">
      <dgm:prSet/>
      <dgm:spPr/>
    </dgm:pt>
    <dgm:pt modelId="{C1449F04-35E4-4D78-AFD6-163F1BA92B3F}" cxnId="{710EB432-5EB4-4DCC-BE41-81C104220B1D}" type="sibTrans">
      <dgm:prSet/>
      <dgm:spPr/>
    </dgm:pt>
    <dgm:pt modelId="{C5EF869A-9B05-4A8D-8D88-7879528F832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064E4173-5727-4E16-A171-A1921EF17CDE}" cxnId="{034413AC-F20E-4DB6-8B97-E4EEB2E2194C}" type="parTrans">
      <dgm:prSet/>
      <dgm:spPr/>
    </dgm:pt>
    <dgm:pt modelId="{C051BAD1-E823-4562-BC93-82C89F8E078F}" cxnId="{034413AC-F20E-4DB6-8B97-E4EEB2E2194C}" type="sibTrans">
      <dgm:prSet/>
      <dgm:spPr/>
    </dgm:pt>
    <dgm:pt modelId="{8F22EA81-26A3-4FF7-8DB4-16C6E6F0FCAB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  <a:latin typeface="+mn-ea"/>
            </a:rPr>
            <a:t/>
          </a:r>
          <a:endParaRPr lang="en-US" altLang="zh-CN">
            <a:solidFill>
              <a:schemeClr val="tx1"/>
            </a:solidFill>
            <a:latin typeface="+mn-ea"/>
          </a:endParaRPr>
        </a:p>
      </dgm:t>
    </dgm:pt>
    <dgm:pt modelId="{70CDF163-6ADE-41CA-8641-B89E81419CF5}" cxnId="{E72B976C-C2EA-4CB6-A2DB-2DD1BFCEAD03}" type="parTrans">
      <dgm:prSet/>
      <dgm:spPr/>
    </dgm:pt>
    <dgm:pt modelId="{60E27F79-95CB-481D-8CD7-91BF8AD42A7B}" cxnId="{E72B976C-C2EA-4CB6-A2DB-2DD1BFCEAD03}" type="sibTrans">
      <dgm:prSet/>
      <dgm:spPr/>
    </dgm:pt>
    <dgm:pt modelId="{DB30795A-56BC-427E-8854-6113CC7FDBA0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  <a:latin typeface="+mn-ea"/>
            </a:rPr>
            <a:t/>
          </a:r>
          <a:endParaRPr lang="en-US">
            <a:solidFill>
              <a:schemeClr val="tx1"/>
            </a:solidFill>
            <a:latin typeface="+mn-ea"/>
          </a:endParaRPr>
        </a:p>
      </dgm:t>
    </dgm:pt>
    <dgm:pt modelId="{94ED28EA-ECD1-4737-BCFD-37565D5A1866}" cxnId="{8CF5E39A-009E-4DFF-A036-7086EDD607AA}" type="parTrans">
      <dgm:prSet/>
      <dgm:spPr/>
    </dgm:pt>
    <dgm:pt modelId="{A5AD6A89-3491-4AE6-B233-B693CDABBA99}" cxnId="{8CF5E39A-009E-4DFF-A036-7086EDD607AA}" type="sibTrans">
      <dgm:prSet/>
      <dgm:spPr/>
    </dgm:pt>
    <dgm:pt modelId="{08043CCC-DEFB-4EA9-93F1-78E002BCE47C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A258FFE-6516-4EEA-B27B-B0089989B37C}" cxnId="{A8ED9D5B-D73F-446F-9137-8CE4B4E34117}" type="parTrans">
      <dgm:prSet/>
      <dgm:spPr/>
    </dgm:pt>
    <dgm:pt modelId="{61DBBA50-BCB1-448A-A6C4-C43AE8DD4DF7}" cxnId="{A8ED9D5B-D73F-446F-9137-8CE4B4E34117}" type="sibTrans">
      <dgm:prSet/>
      <dgm:spPr/>
    </dgm:pt>
    <dgm:pt modelId="{546B78F2-74D3-4CB8-82CB-30548A492899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  <a:latin typeface="+mn-ea"/>
            </a:rPr>
            <a:t/>
          </a:r>
          <a:endParaRPr lang="en-US">
            <a:solidFill>
              <a:schemeClr val="tx1"/>
            </a:solidFill>
            <a:latin typeface="+mn-ea"/>
          </a:endParaRPr>
        </a:p>
      </dgm:t>
    </dgm:pt>
    <dgm:pt modelId="{7AA1CB9E-301B-4099-A9F7-46C6B67EFD8F}" cxnId="{0AFB7B53-F1E3-4793-A4C4-246073C6202C}" type="parTrans">
      <dgm:prSet/>
      <dgm:spPr/>
    </dgm:pt>
    <dgm:pt modelId="{262D4FD1-25E7-4927-BFEB-CC8D79BAB3D0}" cxnId="{0AFB7B53-F1E3-4793-A4C4-246073C6202C}" type="sibTrans">
      <dgm:prSet/>
      <dgm:spPr/>
    </dgm:pt>
    <dgm:pt modelId="{DA96FDE1-3207-413F-8180-23609927042C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>
              <a:solidFill>
                <a:schemeClr val="tx1"/>
              </a:solidFill>
              <a:latin typeface="+mn-ea"/>
            </a:rPr>
            <a:t/>
          </a:r>
          <a:endParaRPr altLang="en-US">
            <a:solidFill>
              <a:schemeClr val="tx1"/>
            </a:solidFill>
            <a:latin typeface="+mn-ea"/>
          </a:endParaRPr>
        </a:p>
      </dgm:t>
    </dgm:pt>
    <dgm:pt modelId="{672083C9-A620-40EC-9040-041509300674}" cxnId="{FAE93599-8841-45DB-87BB-CFF42597BEC3}" type="parTrans">
      <dgm:prSet/>
      <dgm:spPr/>
    </dgm:pt>
    <dgm:pt modelId="{17DCBF91-4D50-43FF-9698-00C96502B889}" cxnId="{FAE93599-8841-45DB-87BB-CFF42597BEC3}" type="sibTrans">
      <dgm:prSet/>
      <dgm:spPr/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41DE8D3-3DFE-4760-AB01-BE49A4801D3B}" type="pres">
      <dgm:prSet presAssocID="{47C757F0-AA23-46BE-9311-EA432CDEEAA1}" presName="hierRoot1" presStyleCnt="0">
        <dgm:presLayoutVars>
          <dgm:hierBranch val="init"/>
        </dgm:presLayoutVars>
      </dgm:prSet>
      <dgm:spPr/>
    </dgm:pt>
    <dgm:pt modelId="{538CCE57-720B-47F2-A4DA-2A6E61463C94}" type="pres">
      <dgm:prSet presAssocID="{47C757F0-AA23-46BE-9311-EA432CDEEAA1}" presName="rootComposite1" presStyleCnt="0"/>
      <dgm:spPr/>
    </dgm:pt>
    <dgm:pt modelId="{7C7ED469-9D4A-4202-BBA9-D74D89455D6E}" type="pres">
      <dgm:prSet presAssocID="{47C757F0-AA23-46BE-9311-EA432CDEEAA1}" presName="rootText1" presStyleLbl="node0" presStyleIdx="0" presStyleCnt="1">
        <dgm:presLayoutVars>
          <dgm:chPref val="3"/>
        </dgm:presLayoutVars>
      </dgm:prSet>
      <dgm:spPr/>
    </dgm:pt>
    <dgm:pt modelId="{CF24226A-B234-4F03-86A3-729128F0D9E3}" type="pres">
      <dgm:prSet presAssocID="{47C757F0-AA23-46BE-9311-EA432CDEEAA1}" presName="rootConnector1" presStyleCnt="0"/>
      <dgm:spPr/>
    </dgm:pt>
    <dgm:pt modelId="{17DB5DCD-0A5E-4FF8-A3CB-E07F02E02D54}" type="pres">
      <dgm:prSet presAssocID="{47C757F0-AA23-46BE-9311-EA432CDEEAA1}" presName="hierChild2" presStyleCnt="0"/>
      <dgm:spPr/>
    </dgm:pt>
    <dgm:pt modelId="{32A1EA9C-1D36-49E9-BED9-DA1BECA30AFE}" type="pres">
      <dgm:prSet presAssocID="{CCF68ADE-40B6-47D0-93C1-88EC13ADC8AC}" presName="Name37" presStyleLbl="parChTrans1D2" presStyleIdx="0" presStyleCnt="4"/>
      <dgm:spPr/>
    </dgm:pt>
    <dgm:pt modelId="{1A917F9A-DDE6-4568-B35C-7FABCEF0A586}" type="pres">
      <dgm:prSet presAssocID="{CF717C8A-B40B-4AFF-BF49-65ABB7DF8190}" presName="hierRoot2" presStyleCnt="0">
        <dgm:presLayoutVars>
          <dgm:hierBranch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</dgm:pt>
    <dgm:pt modelId="{7D64F4A3-0E55-47AC-A59B-9D5A9DC25552}" type="pres">
      <dgm:prSet presAssocID="{CF717C8A-B40B-4AFF-BF49-65ABB7DF8190}" presName="rootText" presStyleLbl="node2" presStyleIdx="0" presStyleCnt="4">
        <dgm:presLayoutVars>
          <dgm:chPref val="3"/>
        </dgm:presLayoutVars>
      </dgm:prSet>
      <dgm:spPr/>
    </dgm:pt>
    <dgm:pt modelId="{5667CB49-EC34-46BC-AD2D-72F3BD95D049}" type="pres">
      <dgm:prSet presAssocID="{CF717C8A-B40B-4AFF-BF49-65ABB7DF8190}" presName="rootConnector" presStyleCnt="0"/>
      <dgm:spPr/>
    </dgm:pt>
    <dgm:pt modelId="{EB3A10DA-2FA4-4DAD-8341-8078D7F83716}" type="pres">
      <dgm:prSet presAssocID="{CF717C8A-B40B-4AFF-BF49-65ABB7DF8190}" presName="hierChild4" presStyleCnt="0"/>
      <dgm:spPr/>
    </dgm:pt>
    <dgm:pt modelId="{142A3FD9-2541-4AEC-9D2E-C2C1E25E3740}" type="pres">
      <dgm:prSet presAssocID="{42CB4E29-FCD8-47E0-AEFA-44D4D780B45B}" presName="Name35" presStyleLbl="parChTrans1D3" presStyleIdx="0" presStyleCnt="8"/>
      <dgm:spPr/>
    </dgm:pt>
    <dgm:pt modelId="{E6F2066A-71DA-4C70-A524-8E2430AC799E}" type="pres">
      <dgm:prSet presAssocID="{1E64AAF3-06E9-4901-BBEA-85993E87B607}" presName="hierRoot2" presStyleCnt="0">
        <dgm:presLayoutVars>
          <dgm:hierBranch/>
        </dgm:presLayoutVars>
      </dgm:prSet>
      <dgm:spPr/>
    </dgm:pt>
    <dgm:pt modelId="{8EF9567D-B0C9-4CEB-937D-D034A5C0BBF0}" type="pres">
      <dgm:prSet presAssocID="{1E64AAF3-06E9-4901-BBEA-85993E87B607}" presName="rootComposite" presStyleCnt="0"/>
      <dgm:spPr/>
    </dgm:pt>
    <dgm:pt modelId="{81F0CD55-A75C-468B-8484-FF1B7C9D2BF2}" type="pres">
      <dgm:prSet presAssocID="{1E64AAF3-06E9-4901-BBEA-85993E87B607}" presName="rootText" presStyleLbl="node3" presStyleIdx="0" presStyleCnt="8">
        <dgm:presLayoutVars>
          <dgm:chPref val="3"/>
        </dgm:presLayoutVars>
      </dgm:prSet>
      <dgm:spPr/>
    </dgm:pt>
    <dgm:pt modelId="{DE5AC0F9-EAD1-43DE-83C2-D63DF4362DCE}" type="pres">
      <dgm:prSet presAssocID="{1E64AAF3-06E9-4901-BBEA-85993E87B607}" presName="rootConnector" presStyleCnt="0"/>
      <dgm:spPr/>
    </dgm:pt>
    <dgm:pt modelId="{9ED0E1E1-17F5-4D37-973B-A6FEC9953FC6}" type="pres">
      <dgm:prSet presAssocID="{1E64AAF3-06E9-4901-BBEA-85993E87B607}" presName="hierChild4" presStyleCnt="0"/>
      <dgm:spPr/>
    </dgm:pt>
    <dgm:pt modelId="{B949C9CB-FEDD-44D2-A1FA-F167914A5265}" type="pres">
      <dgm:prSet presAssocID="{20AB5017-E112-4200-A0DD-529A367A4B89}" presName="Name35" presStyleLbl="parChTrans1D4" presStyleIdx="0" presStyleCnt="8"/>
      <dgm:spPr/>
    </dgm:pt>
    <dgm:pt modelId="{135E81BF-FD26-4896-93E1-4F98F5CB0D27}" type="pres">
      <dgm:prSet presAssocID="{A8238964-181E-4001-A629-E91BC8D05E87}" presName="hierRoot2" presStyleCnt="0">
        <dgm:presLayoutVars>
          <dgm:hierBranch/>
        </dgm:presLayoutVars>
      </dgm:prSet>
      <dgm:spPr/>
    </dgm:pt>
    <dgm:pt modelId="{591DDDF7-5C62-425E-A4CF-294D976F90ED}" type="pres">
      <dgm:prSet presAssocID="{A8238964-181E-4001-A629-E91BC8D05E87}" presName="rootComposite" presStyleCnt="0"/>
      <dgm:spPr/>
    </dgm:pt>
    <dgm:pt modelId="{8B327BD8-6DFF-40A4-BE4E-6D0090CCEA29}" type="pres">
      <dgm:prSet presAssocID="{A8238964-181E-4001-A629-E91BC8D05E87}" presName="rootText" presStyleLbl="node4" presStyleIdx="0" presStyleCnt="8">
        <dgm:presLayoutVars>
          <dgm:chPref val="3"/>
        </dgm:presLayoutVars>
      </dgm:prSet>
      <dgm:spPr/>
    </dgm:pt>
    <dgm:pt modelId="{A69FDA0E-ACAC-40A9-8B77-173DB657AF6D}" type="pres">
      <dgm:prSet presAssocID="{A8238964-181E-4001-A629-E91BC8D05E87}" presName="rootConnector" presStyleCnt="0"/>
      <dgm:spPr/>
    </dgm:pt>
    <dgm:pt modelId="{E3723C50-1566-4D64-A8B6-88079228908C}" type="pres">
      <dgm:prSet presAssocID="{A8238964-181E-4001-A629-E91BC8D05E87}" presName="hierChild4" presStyleCnt="0"/>
      <dgm:spPr/>
    </dgm:pt>
    <dgm:pt modelId="{109417FC-2D65-4E6C-B9BC-42066A58EF48}" type="pres">
      <dgm:prSet presAssocID="{88BD1A7A-9DF8-40C9-8EBD-DE1776A76E44}" presName="Name35" presStyleLbl="parChTrans1D4" presStyleIdx="1" presStyleCnt="8"/>
      <dgm:spPr/>
    </dgm:pt>
    <dgm:pt modelId="{386AD919-5A46-474C-A8FA-7C59BB089FF0}" type="pres">
      <dgm:prSet presAssocID="{001AA931-A49D-439B-9F92-18217B43C0AD}" presName="hierRoot2" presStyleCnt="0">
        <dgm:presLayoutVars>
          <dgm:hierBranch/>
        </dgm:presLayoutVars>
      </dgm:prSet>
      <dgm:spPr/>
    </dgm:pt>
    <dgm:pt modelId="{16D6966A-C62D-42EC-BADF-2251D4A1649D}" type="pres">
      <dgm:prSet presAssocID="{001AA931-A49D-439B-9F92-18217B43C0AD}" presName="rootComposite" presStyleCnt="0"/>
      <dgm:spPr/>
    </dgm:pt>
    <dgm:pt modelId="{78D8E3F8-5CA9-462A-AA29-E77694955A8D}" type="pres">
      <dgm:prSet presAssocID="{001AA931-A49D-439B-9F92-18217B43C0AD}" presName="rootText" presStyleLbl="node4" presStyleIdx="1" presStyleCnt="8">
        <dgm:presLayoutVars>
          <dgm:chPref val="3"/>
        </dgm:presLayoutVars>
      </dgm:prSet>
      <dgm:spPr/>
    </dgm:pt>
    <dgm:pt modelId="{0E6800CF-5928-4857-9C0A-8DD17BF361D6}" type="pres">
      <dgm:prSet presAssocID="{001AA931-A49D-439B-9F92-18217B43C0AD}" presName="rootConnector" presStyleCnt="0"/>
      <dgm:spPr/>
    </dgm:pt>
    <dgm:pt modelId="{81E3AC71-A37E-4D99-B87E-A8562623E40B}" type="pres">
      <dgm:prSet presAssocID="{001AA931-A49D-439B-9F92-18217B43C0AD}" presName="hierChild4" presStyleCnt="0"/>
      <dgm:spPr/>
    </dgm:pt>
    <dgm:pt modelId="{C950EA92-EC06-4B01-A222-D8086B54E0ED}" type="pres">
      <dgm:prSet presAssocID="{3EC98941-3AAC-48FD-94C4-A7EF7914B25B}" presName="Name35" presStyleLbl="parChTrans1D4" presStyleIdx="2" presStyleCnt="8"/>
      <dgm:spPr/>
    </dgm:pt>
    <dgm:pt modelId="{6004C119-5E53-45AD-AB40-37ACA5A9B6AE}" type="pres">
      <dgm:prSet presAssocID="{8FF3AE1E-24DE-4FF0-B449-C8EE572836A1}" presName="hierRoot2" presStyleCnt="0">
        <dgm:presLayoutVars>
          <dgm:hierBranch/>
        </dgm:presLayoutVars>
      </dgm:prSet>
      <dgm:spPr/>
    </dgm:pt>
    <dgm:pt modelId="{3E8758BA-FEC4-480B-8F88-4AFBD0E90910}" type="pres">
      <dgm:prSet presAssocID="{8FF3AE1E-24DE-4FF0-B449-C8EE572836A1}" presName="rootComposite" presStyleCnt="0"/>
      <dgm:spPr/>
    </dgm:pt>
    <dgm:pt modelId="{D25EA9D9-DD10-41C0-95E4-8DBECC2D4804}" type="pres">
      <dgm:prSet presAssocID="{8FF3AE1E-24DE-4FF0-B449-C8EE572836A1}" presName="rootText" presStyleLbl="node4" presStyleIdx="2" presStyleCnt="8">
        <dgm:presLayoutVars>
          <dgm:chPref val="3"/>
        </dgm:presLayoutVars>
      </dgm:prSet>
      <dgm:spPr/>
    </dgm:pt>
    <dgm:pt modelId="{50B7DB1E-5748-47E1-8D60-56C06B803024}" type="pres">
      <dgm:prSet presAssocID="{8FF3AE1E-24DE-4FF0-B449-C8EE572836A1}" presName="rootConnector" presStyleCnt="0"/>
      <dgm:spPr/>
    </dgm:pt>
    <dgm:pt modelId="{B7697CEF-9052-4AF5-ACD9-B283BC95C945}" type="pres">
      <dgm:prSet presAssocID="{8FF3AE1E-24DE-4FF0-B449-C8EE572836A1}" presName="hierChild4" presStyleCnt="0"/>
      <dgm:spPr/>
    </dgm:pt>
    <dgm:pt modelId="{C8F1A666-B4D6-4BDE-B53F-5B27E29A7856}" type="pres">
      <dgm:prSet presAssocID="{8FF3AE1E-24DE-4FF0-B449-C8EE572836A1}" presName="hierChild5" presStyleCnt="0"/>
      <dgm:spPr/>
    </dgm:pt>
    <dgm:pt modelId="{9B0858E3-6ADF-42D1-BF0C-7247BDE2EFEC}" type="pres">
      <dgm:prSet presAssocID="{001AA931-A49D-439B-9F92-18217B43C0AD}" presName="hierChild5" presStyleCnt="0"/>
      <dgm:spPr/>
    </dgm:pt>
    <dgm:pt modelId="{A316A5DF-18A1-46DB-98AB-194C35FCDA30}" type="pres">
      <dgm:prSet presAssocID="{A8238964-181E-4001-A629-E91BC8D05E87}" presName="hierChild5" presStyleCnt="0"/>
      <dgm:spPr/>
    </dgm:pt>
    <dgm:pt modelId="{BB64FAE5-734E-4518-AACE-19DDA8171107}" type="pres">
      <dgm:prSet presAssocID="{1E64AAF3-06E9-4901-BBEA-85993E87B607}" presName="hierChild5" presStyleCnt="0"/>
      <dgm:spPr/>
    </dgm:pt>
    <dgm:pt modelId="{8E94DACE-1450-40B3-AB75-B9941DF96600}" type="pres">
      <dgm:prSet presAssocID="{03C41AA6-6102-470F-A5E7-BA423F5AE7AC}" presName="Name35" presStyleLbl="parChTrans1D3" presStyleIdx="1" presStyleCnt="8"/>
      <dgm:spPr/>
    </dgm:pt>
    <dgm:pt modelId="{01122049-FEA1-4343-AFED-64EFABAB8A06}" type="pres">
      <dgm:prSet presAssocID="{0B13343F-ED46-4FA0-B287-B676D674CB05}" presName="hierRoot2" presStyleCnt="0">
        <dgm:presLayoutVars>
          <dgm:hierBranch/>
        </dgm:presLayoutVars>
      </dgm:prSet>
      <dgm:spPr/>
    </dgm:pt>
    <dgm:pt modelId="{0485A209-DA30-44C0-9372-47F2123149CF}" type="pres">
      <dgm:prSet presAssocID="{0B13343F-ED46-4FA0-B287-B676D674CB05}" presName="rootComposite" presStyleCnt="0"/>
      <dgm:spPr/>
    </dgm:pt>
    <dgm:pt modelId="{01ED99DF-E168-4143-A153-57EAD6D80D79}" type="pres">
      <dgm:prSet presAssocID="{0B13343F-ED46-4FA0-B287-B676D674CB05}" presName="rootText" presStyleLbl="node3" presStyleIdx="1" presStyleCnt="8">
        <dgm:presLayoutVars>
          <dgm:chPref val="3"/>
        </dgm:presLayoutVars>
      </dgm:prSet>
      <dgm:spPr/>
    </dgm:pt>
    <dgm:pt modelId="{2C76BEA6-FE0E-4EFF-890A-A742F3481921}" type="pres">
      <dgm:prSet presAssocID="{0B13343F-ED46-4FA0-B287-B676D674CB05}" presName="rootConnector" presStyleCnt="0"/>
      <dgm:spPr/>
    </dgm:pt>
    <dgm:pt modelId="{4BC5AFDE-34A9-4EF6-A173-2CFF3E53A5BF}" type="pres">
      <dgm:prSet presAssocID="{0B13343F-ED46-4FA0-B287-B676D674CB05}" presName="hierChild4" presStyleCnt="0"/>
      <dgm:spPr/>
    </dgm:pt>
    <dgm:pt modelId="{F5123789-DB51-4032-91F2-5E8F729E4617}" type="pres">
      <dgm:prSet presAssocID="{3E6B715F-55D9-4C15-9AB5-2DBE6B8AA3BB}" presName="Name35" presStyleLbl="parChTrans1D4" presStyleIdx="3" presStyleCnt="8"/>
      <dgm:spPr/>
    </dgm:pt>
    <dgm:pt modelId="{4B42FF7D-958C-425B-818F-8033AB492F8E}" type="pres">
      <dgm:prSet presAssocID="{3AB3A9BF-1A90-4C60-A88D-D6EC6CD6CF82}" presName="hierRoot2" presStyleCnt="0">
        <dgm:presLayoutVars>
          <dgm:hierBranch val="init"/>
        </dgm:presLayoutVars>
      </dgm:prSet>
      <dgm:spPr/>
    </dgm:pt>
    <dgm:pt modelId="{04C24EBD-4B00-4EA7-82FD-002A7D32B3C1}" type="pres">
      <dgm:prSet presAssocID="{3AB3A9BF-1A90-4C60-A88D-D6EC6CD6CF82}" presName="rootComposite" presStyleCnt="0"/>
      <dgm:spPr/>
    </dgm:pt>
    <dgm:pt modelId="{8FABC024-30CE-400B-AB2F-FD347B72F561}" type="pres">
      <dgm:prSet presAssocID="{3AB3A9BF-1A90-4C60-A88D-D6EC6CD6CF82}" presName="rootText" presStyleLbl="node4" presStyleIdx="3" presStyleCnt="8">
        <dgm:presLayoutVars>
          <dgm:chPref val="3"/>
        </dgm:presLayoutVars>
      </dgm:prSet>
      <dgm:spPr/>
    </dgm:pt>
    <dgm:pt modelId="{B0724D42-7877-4442-9FAB-3B39012340B9}" type="pres">
      <dgm:prSet presAssocID="{3AB3A9BF-1A90-4C60-A88D-D6EC6CD6CF82}" presName="rootConnector" presStyleCnt="0"/>
      <dgm:spPr/>
    </dgm:pt>
    <dgm:pt modelId="{761075B9-14BB-428C-BF3D-8771FF254481}" type="pres">
      <dgm:prSet presAssocID="{3AB3A9BF-1A90-4C60-A88D-D6EC6CD6CF82}" presName="hierChild4" presStyleCnt="0"/>
      <dgm:spPr/>
    </dgm:pt>
    <dgm:pt modelId="{6EE78A75-94C2-420F-914A-C5798BB392CD}" type="pres">
      <dgm:prSet presAssocID="{3AB3A9BF-1A90-4C60-A88D-D6EC6CD6CF82}" presName="hierChild5" presStyleCnt="0"/>
      <dgm:spPr/>
    </dgm:pt>
    <dgm:pt modelId="{9DAB5060-4D62-479D-9C7F-E923D03E9770}" type="pres">
      <dgm:prSet presAssocID="{0B13343F-ED46-4FA0-B287-B676D674CB05}" presName="hierChild5" presStyleCnt="0"/>
      <dgm:spPr/>
    </dgm:pt>
    <dgm:pt modelId="{5C03D1B0-3FAB-4DD8-8E31-8F7BBEF235FA}" type="pres">
      <dgm:prSet presAssocID="{A5343D88-30C6-4342-9958-F45430DC8620}" presName="Name35" presStyleLbl="parChTrans1D3" presStyleIdx="2" presStyleCnt="8"/>
      <dgm:spPr/>
    </dgm:pt>
    <dgm:pt modelId="{6A72764A-1406-4F9A-AB33-675BA92F957A}" type="pres">
      <dgm:prSet presAssocID="{2FC6365F-BEAA-4DC2-80D3-0311DCF0A734}" presName="hierRoot2" presStyleCnt="0">
        <dgm:presLayoutVars>
          <dgm:hierBranch val="init"/>
        </dgm:presLayoutVars>
      </dgm:prSet>
      <dgm:spPr/>
    </dgm:pt>
    <dgm:pt modelId="{29A3E7CD-CD41-4C55-8A25-B9C0459E0938}" type="pres">
      <dgm:prSet presAssocID="{2FC6365F-BEAA-4DC2-80D3-0311DCF0A734}" presName="rootComposite" presStyleCnt="0"/>
      <dgm:spPr/>
    </dgm:pt>
    <dgm:pt modelId="{6A7D71D4-C6EC-4A8B-AF56-F34BD1D90328}" type="pres">
      <dgm:prSet presAssocID="{2FC6365F-BEAA-4DC2-80D3-0311DCF0A734}" presName="rootText" presStyleLbl="node3" presStyleIdx="2" presStyleCnt="8">
        <dgm:presLayoutVars>
          <dgm:chPref val="3"/>
        </dgm:presLayoutVars>
      </dgm:prSet>
      <dgm:spPr/>
    </dgm:pt>
    <dgm:pt modelId="{F781605D-2F95-4133-A869-3789F7B874CD}" type="pres">
      <dgm:prSet presAssocID="{2FC6365F-BEAA-4DC2-80D3-0311DCF0A734}" presName="rootConnector" presStyleCnt="0"/>
      <dgm:spPr/>
    </dgm:pt>
    <dgm:pt modelId="{3D6BAC33-D9FF-471B-BC01-153D2F78687E}" type="pres">
      <dgm:prSet presAssocID="{2FC6365F-BEAA-4DC2-80D3-0311DCF0A734}" presName="hierChild4" presStyleCnt="0"/>
      <dgm:spPr/>
    </dgm:pt>
    <dgm:pt modelId="{3640D2B5-C31E-4464-9B21-CE3E4D075FE6}" type="pres">
      <dgm:prSet presAssocID="{2FC6365F-BEAA-4DC2-80D3-0311DCF0A734}" presName="hierChild5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F453862E-1CCB-450B-AC49-65913F4870E4}" type="pres">
      <dgm:prSet presAssocID="{6A49E7AE-8D34-4F08-A685-4CBEB146705A}" presName="Name37" presStyleLbl="parChTrans1D2" presStyleIdx="1" presStyleCnt="4"/>
      <dgm:spPr/>
    </dgm:pt>
    <dgm:pt modelId="{12B0E5BB-1E02-461F-8C4D-75AA0C9CA5D8}" type="pres">
      <dgm:prSet presAssocID="{C92DA0CE-388C-4BAB-9C71-58B652F93E47}" presName="hierRoot2" presStyleCnt="0">
        <dgm:presLayoutVars>
          <dgm:hierBranch/>
        </dgm:presLayoutVars>
      </dgm:prSet>
      <dgm:spPr/>
    </dgm:pt>
    <dgm:pt modelId="{19A09110-F07A-4D7B-A0EE-22403A50785D}" type="pres">
      <dgm:prSet presAssocID="{C92DA0CE-388C-4BAB-9C71-58B652F93E47}" presName="rootComposite" presStyleCnt="0"/>
      <dgm:spPr/>
    </dgm:pt>
    <dgm:pt modelId="{270E2160-887A-4144-8852-9E78FC166FAE}" type="pres">
      <dgm:prSet presAssocID="{C92DA0CE-388C-4BAB-9C71-58B652F93E47}" presName="rootText" presStyleLbl="node2" presStyleIdx="1" presStyleCnt="4">
        <dgm:presLayoutVars>
          <dgm:chPref val="3"/>
        </dgm:presLayoutVars>
      </dgm:prSet>
      <dgm:spPr/>
    </dgm:pt>
    <dgm:pt modelId="{45E06560-D37E-4490-82B5-DE8F8F82F67B}" type="pres">
      <dgm:prSet presAssocID="{C92DA0CE-388C-4BAB-9C71-58B652F93E47}" presName="rootConnector" presStyleCnt="0"/>
      <dgm:spPr/>
    </dgm:pt>
    <dgm:pt modelId="{FC34D0E8-A7AE-45E5-93E7-5B3907EE723D}" type="pres">
      <dgm:prSet presAssocID="{C92DA0CE-388C-4BAB-9C71-58B652F93E47}" presName="hierChild4" presStyleCnt="0"/>
      <dgm:spPr/>
    </dgm:pt>
    <dgm:pt modelId="{3AA51712-B6BA-4140-A77E-BFC3BB345E22}" type="pres">
      <dgm:prSet presAssocID="{E2EF4EA4-CB0D-406B-B50E-1363CD12E53D}" presName="Name35" presStyleLbl="parChTrans1D3" presStyleIdx="3" presStyleCnt="8"/>
      <dgm:spPr/>
    </dgm:pt>
    <dgm:pt modelId="{54BDFA6D-C03D-44AC-96C5-AD797F817860}" type="pres">
      <dgm:prSet presAssocID="{9BC0AA7E-05BB-4D19-B108-937545DC0380}" presName="hierRoot2" presStyleCnt="0">
        <dgm:presLayoutVars>
          <dgm:hierBranch/>
        </dgm:presLayoutVars>
      </dgm:prSet>
      <dgm:spPr/>
    </dgm:pt>
    <dgm:pt modelId="{957C14C3-C1DE-4D70-841C-47DF4866B0AC}" type="pres">
      <dgm:prSet presAssocID="{9BC0AA7E-05BB-4D19-B108-937545DC0380}" presName="rootComposite" presStyleCnt="0"/>
      <dgm:spPr/>
    </dgm:pt>
    <dgm:pt modelId="{E0B970A6-31EC-4222-A858-FCE3F88A8275}" type="pres">
      <dgm:prSet presAssocID="{9BC0AA7E-05BB-4D19-B108-937545DC0380}" presName="rootText" presStyleLbl="node3" presStyleIdx="3" presStyleCnt="8">
        <dgm:presLayoutVars>
          <dgm:chPref val="3"/>
        </dgm:presLayoutVars>
      </dgm:prSet>
      <dgm:spPr/>
    </dgm:pt>
    <dgm:pt modelId="{B6D94A76-9284-4DEB-9C1F-8816DE9EDF49}" type="pres">
      <dgm:prSet presAssocID="{9BC0AA7E-05BB-4D19-B108-937545DC0380}" presName="rootConnector" presStyleCnt="0"/>
      <dgm:spPr/>
    </dgm:pt>
    <dgm:pt modelId="{FC56A1EA-80D4-4E41-AD47-1399BDDEC5AE}" type="pres">
      <dgm:prSet presAssocID="{9BC0AA7E-05BB-4D19-B108-937545DC0380}" presName="hierChild4" presStyleCnt="0"/>
      <dgm:spPr/>
    </dgm:pt>
    <dgm:pt modelId="{A26AC39A-6EDD-48A7-B7FD-445B2D409204}" type="pres">
      <dgm:prSet presAssocID="{9BC0AA7E-05BB-4D19-B108-937545DC0380}" presName="hierChild5" presStyleCnt="0"/>
      <dgm:spPr/>
    </dgm:pt>
    <dgm:pt modelId="{B1641E62-6ABF-4767-AF9D-C1EA74A59390}" type="pres">
      <dgm:prSet presAssocID="{F1D3B89E-033F-4BE7-875C-7A4E3173D1A6}" presName="Name35" presStyleLbl="parChTrans1D3" presStyleIdx="4" presStyleCnt="8"/>
      <dgm:spPr/>
    </dgm:pt>
    <dgm:pt modelId="{87CD4BC9-39CE-4532-BDF8-AA02C4270E99}" type="pres">
      <dgm:prSet presAssocID="{BE564663-AE8F-4988-BB57-6B1907F22C50}" presName="hierRoot2" presStyleCnt="0">
        <dgm:presLayoutVars>
          <dgm:hierBranch/>
        </dgm:presLayoutVars>
      </dgm:prSet>
      <dgm:spPr/>
    </dgm:pt>
    <dgm:pt modelId="{DBEFC9C9-3AB9-44E0-8A85-3F53B344F6FA}" type="pres">
      <dgm:prSet presAssocID="{BE564663-AE8F-4988-BB57-6B1907F22C50}" presName="rootComposite" presStyleCnt="0"/>
      <dgm:spPr/>
    </dgm:pt>
    <dgm:pt modelId="{DCDE6227-90DD-4113-8B20-D9101BFE13C7}" type="pres">
      <dgm:prSet presAssocID="{BE564663-AE8F-4988-BB57-6B1907F22C50}" presName="rootText" presStyleLbl="node3" presStyleIdx="4" presStyleCnt="8">
        <dgm:presLayoutVars>
          <dgm:chPref val="3"/>
        </dgm:presLayoutVars>
      </dgm:prSet>
      <dgm:spPr/>
    </dgm:pt>
    <dgm:pt modelId="{CCD384B0-98E0-4528-9929-94116C2F00CB}" type="pres">
      <dgm:prSet presAssocID="{BE564663-AE8F-4988-BB57-6B1907F22C50}" presName="rootConnector" presStyleCnt="0"/>
      <dgm:spPr/>
    </dgm:pt>
    <dgm:pt modelId="{ED9EA124-5BB4-4223-8451-3DEB9822BC5A}" type="pres">
      <dgm:prSet presAssocID="{BE564663-AE8F-4988-BB57-6B1907F22C50}" presName="hierChild4" presStyleCnt="0"/>
      <dgm:spPr/>
    </dgm:pt>
    <dgm:pt modelId="{9E2DADF8-A903-4304-BDA1-FF30339384E3}" type="pres">
      <dgm:prSet presAssocID="{CFF1DF69-D749-4BD2-9DF5-C6F05058012D}" presName="Name35" presStyleLbl="parChTrans1D4" presStyleIdx="4" presStyleCnt="8"/>
      <dgm:spPr/>
    </dgm:pt>
    <dgm:pt modelId="{25948988-41C7-4C9D-AF6E-D8A9620FC59D}" type="pres">
      <dgm:prSet presAssocID="{E442C1A1-ECB8-46C1-80E3-29A44479BE35}" presName="hierRoot2" presStyleCnt="0">
        <dgm:presLayoutVars>
          <dgm:hierBranch/>
        </dgm:presLayoutVars>
      </dgm:prSet>
      <dgm:spPr/>
    </dgm:pt>
    <dgm:pt modelId="{B1E38B47-9F23-47C4-A577-E7BED1E2626B}" type="pres">
      <dgm:prSet presAssocID="{E442C1A1-ECB8-46C1-80E3-29A44479BE35}" presName="rootComposite" presStyleCnt="0"/>
      <dgm:spPr/>
    </dgm:pt>
    <dgm:pt modelId="{9140F849-5699-4769-A062-A876398D712E}" type="pres">
      <dgm:prSet presAssocID="{E442C1A1-ECB8-46C1-80E3-29A44479BE35}" presName="rootText" presStyleLbl="node4" presStyleIdx="4" presStyleCnt="8">
        <dgm:presLayoutVars>
          <dgm:chPref val="3"/>
        </dgm:presLayoutVars>
      </dgm:prSet>
      <dgm:spPr/>
    </dgm:pt>
    <dgm:pt modelId="{A647D61E-8C3D-4F95-8BA2-9196B0C76D2C}" type="pres">
      <dgm:prSet presAssocID="{E442C1A1-ECB8-46C1-80E3-29A44479BE35}" presName="rootConnector" presStyleCnt="0"/>
      <dgm:spPr/>
    </dgm:pt>
    <dgm:pt modelId="{37F179D6-DD06-4FF1-A3AE-01C153BBC4C5}" type="pres">
      <dgm:prSet presAssocID="{E442C1A1-ECB8-46C1-80E3-29A44479BE35}" presName="hierChild4" presStyleCnt="0"/>
      <dgm:spPr/>
    </dgm:pt>
    <dgm:pt modelId="{59050D07-6817-4B98-B9A3-B67782717D79}" type="pres">
      <dgm:prSet presAssocID="{C51746F3-6294-4C11-82FD-B4A6F6B9CB9F}" presName="Name35" presStyleLbl="parChTrans1D4" presStyleIdx="5" presStyleCnt="8"/>
      <dgm:spPr/>
    </dgm:pt>
    <dgm:pt modelId="{416D96B0-919A-45F6-9485-BB54544A832F}" type="pres">
      <dgm:prSet presAssocID="{C00F54C8-B1EE-49E1-BE1F-AE7895E937F7}" presName="hierRoot2" presStyleCnt="0">
        <dgm:presLayoutVars>
          <dgm:hierBranch val="init"/>
        </dgm:presLayoutVars>
      </dgm:prSet>
      <dgm:spPr/>
    </dgm:pt>
    <dgm:pt modelId="{F4F9C177-945C-45B4-9C2F-D652851C80E0}" type="pres">
      <dgm:prSet presAssocID="{C00F54C8-B1EE-49E1-BE1F-AE7895E937F7}" presName="rootComposite" presStyleCnt="0"/>
      <dgm:spPr/>
    </dgm:pt>
    <dgm:pt modelId="{49060144-3BAF-4EC0-8F7E-88345128E177}" type="pres">
      <dgm:prSet presAssocID="{C00F54C8-B1EE-49E1-BE1F-AE7895E937F7}" presName="rootText" presStyleLbl="node4" presStyleIdx="5" presStyleCnt="8">
        <dgm:presLayoutVars>
          <dgm:chPref val="3"/>
        </dgm:presLayoutVars>
      </dgm:prSet>
      <dgm:spPr/>
    </dgm:pt>
    <dgm:pt modelId="{1F0994B3-344A-4AC5-821B-ABF5250E1E67}" type="pres">
      <dgm:prSet presAssocID="{C00F54C8-B1EE-49E1-BE1F-AE7895E937F7}" presName="rootConnector" presStyleCnt="0"/>
      <dgm:spPr/>
    </dgm:pt>
    <dgm:pt modelId="{9E53BDEF-3344-4240-9BAF-3BF681158DA0}" type="pres">
      <dgm:prSet presAssocID="{C00F54C8-B1EE-49E1-BE1F-AE7895E937F7}" presName="hierChild4" presStyleCnt="0"/>
      <dgm:spPr/>
    </dgm:pt>
    <dgm:pt modelId="{F5385A02-531D-4FFC-AA01-507C0B9DC45E}" type="pres">
      <dgm:prSet presAssocID="{C00F54C8-B1EE-49E1-BE1F-AE7895E937F7}" presName="hierChild5" presStyleCnt="0"/>
      <dgm:spPr/>
    </dgm:pt>
    <dgm:pt modelId="{7660A8C6-2A3B-43A4-BB16-9D3139FF7943}" type="pres">
      <dgm:prSet presAssocID="{E442C1A1-ECB8-46C1-80E3-29A44479BE35}" presName="hierChild5" presStyleCnt="0"/>
      <dgm:spPr/>
    </dgm:pt>
    <dgm:pt modelId="{C15B3790-D118-46CB-8772-B94F3F9B1089}" type="pres">
      <dgm:prSet presAssocID="{712B9F78-857D-49EA-866C-E0803F5F18A0}" presName="Name35" presStyleLbl="parChTrans1D4" presStyleIdx="6" presStyleCnt="8"/>
      <dgm:spPr/>
    </dgm:pt>
    <dgm:pt modelId="{A3528B6E-D01E-4EE1-A400-22BF060BD523}" type="pres">
      <dgm:prSet presAssocID="{C0A10E15-16E8-4A3E-8EFD-C0D8E3F6B840}" presName="hierRoot2" presStyleCnt="0">
        <dgm:presLayoutVars>
          <dgm:hierBranch val="init"/>
        </dgm:presLayoutVars>
      </dgm:prSet>
      <dgm:spPr/>
    </dgm:pt>
    <dgm:pt modelId="{D11B4E67-8024-4C88-B3B5-361B4FFA8E76}" type="pres">
      <dgm:prSet presAssocID="{C0A10E15-16E8-4A3E-8EFD-C0D8E3F6B840}" presName="rootComposite" presStyleCnt="0"/>
      <dgm:spPr/>
    </dgm:pt>
    <dgm:pt modelId="{C7202255-C403-45CD-B814-FE1429DC56D5}" type="pres">
      <dgm:prSet presAssocID="{C0A10E15-16E8-4A3E-8EFD-C0D8E3F6B840}" presName="rootText" presStyleLbl="node4" presStyleIdx="6" presStyleCnt="8">
        <dgm:presLayoutVars>
          <dgm:chPref val="3"/>
        </dgm:presLayoutVars>
      </dgm:prSet>
      <dgm:spPr/>
    </dgm:pt>
    <dgm:pt modelId="{2BC9E271-6C45-46A6-B0D0-B47A80F023E5}" type="pres">
      <dgm:prSet presAssocID="{C0A10E15-16E8-4A3E-8EFD-C0D8E3F6B840}" presName="rootConnector" presStyleCnt="0"/>
      <dgm:spPr/>
    </dgm:pt>
    <dgm:pt modelId="{1BCF367F-FCB0-4D8D-9579-4409F5C228BD}" type="pres">
      <dgm:prSet presAssocID="{C0A10E15-16E8-4A3E-8EFD-C0D8E3F6B840}" presName="hierChild4" presStyleCnt="0"/>
      <dgm:spPr/>
    </dgm:pt>
    <dgm:pt modelId="{4BCA6789-1772-4B85-BD80-D7EB056891E4}" type="pres">
      <dgm:prSet presAssocID="{C0A10E15-16E8-4A3E-8EFD-C0D8E3F6B840}" presName="hierChild5" presStyleCnt="0"/>
      <dgm:spPr/>
    </dgm:pt>
    <dgm:pt modelId="{0C3F1B0A-0D3E-47D4-8DDE-124F34295A37}" type="pres">
      <dgm:prSet presAssocID="{BE564663-AE8F-4988-BB57-6B1907F22C50}" presName="hierChild5" presStyleCnt="0"/>
      <dgm:spPr/>
    </dgm:pt>
    <dgm:pt modelId="{8934470D-9C43-474A-AE4E-E8735CB75E32}" type="pres">
      <dgm:prSet presAssocID="{064E4173-5727-4E16-A171-A1921EF17CDE}" presName="Name35" presStyleLbl="parChTrans1D3" presStyleIdx="5" presStyleCnt="8"/>
      <dgm:spPr/>
    </dgm:pt>
    <dgm:pt modelId="{8F85BAD3-358D-4F39-B3F6-207E69F92102}" type="pres">
      <dgm:prSet presAssocID="{C5EF869A-9B05-4A8D-8D88-7879528F8327}" presName="hierRoot2" presStyleCnt="0">
        <dgm:presLayoutVars>
          <dgm:hierBranch val="init"/>
        </dgm:presLayoutVars>
      </dgm:prSet>
      <dgm:spPr/>
    </dgm:pt>
    <dgm:pt modelId="{CDFBEF23-551B-4D3A-867E-209585ED87C4}" type="pres">
      <dgm:prSet presAssocID="{C5EF869A-9B05-4A8D-8D88-7879528F8327}" presName="rootComposite" presStyleCnt="0"/>
      <dgm:spPr/>
    </dgm:pt>
    <dgm:pt modelId="{BDD54E85-1637-492E-A5E0-2F708BD7AA80}" type="pres">
      <dgm:prSet presAssocID="{C5EF869A-9B05-4A8D-8D88-7879528F8327}" presName="rootText" presStyleLbl="node3" presStyleIdx="5" presStyleCnt="8">
        <dgm:presLayoutVars>
          <dgm:chPref val="3"/>
        </dgm:presLayoutVars>
      </dgm:prSet>
      <dgm:spPr/>
    </dgm:pt>
    <dgm:pt modelId="{5F02C4F7-0CB8-4E84-ADD7-A81F478111D7}" type="pres">
      <dgm:prSet presAssocID="{C5EF869A-9B05-4A8D-8D88-7879528F8327}" presName="rootConnector" presStyleCnt="0"/>
      <dgm:spPr/>
    </dgm:pt>
    <dgm:pt modelId="{BCAF641A-42C3-4E31-BD6C-BC8E0446C3F0}" type="pres">
      <dgm:prSet presAssocID="{C5EF869A-9B05-4A8D-8D88-7879528F8327}" presName="hierChild4" presStyleCnt="0"/>
      <dgm:spPr/>
    </dgm:pt>
    <dgm:pt modelId="{C06051AE-B25E-4396-9618-34C8C456FDC2}" type="pres">
      <dgm:prSet presAssocID="{C5EF869A-9B05-4A8D-8D88-7879528F8327}" presName="hierChild5" presStyleCnt="0"/>
      <dgm:spPr/>
    </dgm:pt>
    <dgm:pt modelId="{1451B593-0D0C-4F3A-BF5A-BB87E785385E}" type="pres">
      <dgm:prSet presAssocID="{C92DA0CE-388C-4BAB-9C71-58B652F93E47}" presName="hierChild5" presStyleCnt="0"/>
      <dgm:spPr/>
    </dgm:pt>
    <dgm:pt modelId="{1AC6DA7C-9486-46BC-AF92-4854D0316EF3}" type="pres">
      <dgm:prSet presAssocID="{70CDF163-6ADE-41CA-8641-B89E81419CF5}" presName="Name37" presStyleLbl="parChTrans1D2" presStyleIdx="2" presStyleCnt="4"/>
      <dgm:spPr/>
    </dgm:pt>
    <dgm:pt modelId="{FC71B928-5A0C-4BCA-9C04-A6F2FC17C3BF}" type="pres">
      <dgm:prSet presAssocID="{8F22EA81-26A3-4FF7-8DB4-16C6E6F0FCAB}" presName="hierRoot2" presStyleCnt="0">
        <dgm:presLayoutVars>
          <dgm:hierBranch/>
        </dgm:presLayoutVars>
      </dgm:prSet>
      <dgm:spPr/>
    </dgm:pt>
    <dgm:pt modelId="{9F257121-EF21-467F-8F2A-B5DDF9F77018}" type="pres">
      <dgm:prSet presAssocID="{8F22EA81-26A3-4FF7-8DB4-16C6E6F0FCAB}" presName="rootComposite" presStyleCnt="0"/>
      <dgm:spPr/>
    </dgm:pt>
    <dgm:pt modelId="{D3C84C6A-30B7-4253-AA35-25BB6DE288D7}" type="pres">
      <dgm:prSet presAssocID="{8F22EA81-26A3-4FF7-8DB4-16C6E6F0FCAB}" presName="rootText" presStyleLbl="node2" presStyleIdx="2" presStyleCnt="4">
        <dgm:presLayoutVars>
          <dgm:chPref val="3"/>
        </dgm:presLayoutVars>
      </dgm:prSet>
      <dgm:spPr/>
    </dgm:pt>
    <dgm:pt modelId="{9E4E5A2D-DD40-488D-A330-2ABC496BBAEB}" type="pres">
      <dgm:prSet presAssocID="{8F22EA81-26A3-4FF7-8DB4-16C6E6F0FCAB}" presName="rootConnector" presStyleCnt="0"/>
      <dgm:spPr/>
    </dgm:pt>
    <dgm:pt modelId="{586DA9E2-EF65-4FA0-926E-9C0D44D20779}" type="pres">
      <dgm:prSet presAssocID="{8F22EA81-26A3-4FF7-8DB4-16C6E6F0FCAB}" presName="hierChild4" presStyleCnt="0"/>
      <dgm:spPr/>
    </dgm:pt>
    <dgm:pt modelId="{11FC4A2D-C695-4B32-94B8-ECDEF63BAE54}" type="pres">
      <dgm:prSet presAssocID="{94ED28EA-ECD1-4737-BCFD-37565D5A1866}" presName="Name35" presStyleLbl="parChTrans1D3" presStyleIdx="6" presStyleCnt="8"/>
      <dgm:spPr/>
    </dgm:pt>
    <dgm:pt modelId="{DFE872CA-9C2B-4B10-B4AF-AED888B44276}" type="pres">
      <dgm:prSet presAssocID="{DB30795A-56BC-427E-8854-6113CC7FDBA0}" presName="hierRoot2" presStyleCnt="0">
        <dgm:presLayoutVars>
          <dgm:hierBranch/>
        </dgm:presLayoutVars>
      </dgm:prSet>
      <dgm:spPr/>
    </dgm:pt>
    <dgm:pt modelId="{1EB558B6-D7E9-41B2-AF37-A06D2F14ED08}" type="pres">
      <dgm:prSet presAssocID="{DB30795A-56BC-427E-8854-6113CC7FDBA0}" presName="rootComposite" presStyleCnt="0"/>
      <dgm:spPr/>
    </dgm:pt>
    <dgm:pt modelId="{D480B6E8-E1C3-42A2-95FD-4F5A3A8381BC}" type="pres">
      <dgm:prSet presAssocID="{DB30795A-56BC-427E-8854-6113CC7FDBA0}" presName="rootText" presStyleLbl="node3" presStyleIdx="6" presStyleCnt="8">
        <dgm:presLayoutVars>
          <dgm:chPref val="3"/>
        </dgm:presLayoutVars>
      </dgm:prSet>
      <dgm:spPr/>
    </dgm:pt>
    <dgm:pt modelId="{7091C599-D0E4-401F-908F-35BD7F64CBAD}" type="pres">
      <dgm:prSet presAssocID="{DB30795A-56BC-427E-8854-6113CC7FDBA0}" presName="rootConnector" presStyleCnt="0"/>
      <dgm:spPr/>
    </dgm:pt>
    <dgm:pt modelId="{E3F73A89-580C-4E8A-96AF-B47DFA1ACF27}" type="pres">
      <dgm:prSet presAssocID="{DB30795A-56BC-427E-8854-6113CC7FDBA0}" presName="hierChild4" presStyleCnt="0"/>
      <dgm:spPr/>
    </dgm:pt>
    <dgm:pt modelId="{FBAB71BD-17ED-4FF4-9229-A647E3988B6F}" type="pres">
      <dgm:prSet presAssocID="{AA258FFE-6516-4EEA-B27B-B0089989B37C}" presName="Name35" presStyleLbl="parChTrans1D4" presStyleIdx="7" presStyleCnt="8"/>
      <dgm:spPr/>
    </dgm:pt>
    <dgm:pt modelId="{2B935C66-BB37-40A6-9E43-D48109D69CD6}" type="pres">
      <dgm:prSet presAssocID="{08043CCC-DEFB-4EA9-93F1-78E002BCE47C}" presName="hierRoot2" presStyleCnt="0">
        <dgm:presLayoutVars>
          <dgm:hierBranch val="init"/>
        </dgm:presLayoutVars>
      </dgm:prSet>
      <dgm:spPr/>
    </dgm:pt>
    <dgm:pt modelId="{84894B3A-559C-43D7-9A20-43332785F849}" type="pres">
      <dgm:prSet presAssocID="{08043CCC-DEFB-4EA9-93F1-78E002BCE47C}" presName="rootComposite" presStyleCnt="0"/>
      <dgm:spPr/>
    </dgm:pt>
    <dgm:pt modelId="{3BC56A5B-AF7F-4006-8399-B2BDDA39844D}" type="pres">
      <dgm:prSet presAssocID="{08043CCC-DEFB-4EA9-93F1-78E002BCE47C}" presName="rootText" presStyleLbl="node4" presStyleIdx="7" presStyleCnt="8">
        <dgm:presLayoutVars>
          <dgm:chPref val="3"/>
        </dgm:presLayoutVars>
      </dgm:prSet>
      <dgm:spPr/>
    </dgm:pt>
    <dgm:pt modelId="{962D3C90-06F8-4FC6-9CFF-92E0D882805D}" type="pres">
      <dgm:prSet presAssocID="{08043CCC-DEFB-4EA9-93F1-78E002BCE47C}" presName="rootConnector" presStyleCnt="0"/>
      <dgm:spPr/>
    </dgm:pt>
    <dgm:pt modelId="{872970D7-A7D8-4182-B317-53235C00DB7B}" type="pres">
      <dgm:prSet presAssocID="{08043CCC-DEFB-4EA9-93F1-78E002BCE47C}" presName="hierChild4" presStyleCnt="0"/>
      <dgm:spPr/>
    </dgm:pt>
    <dgm:pt modelId="{4C9098C9-2D8A-44EB-B538-6A4BA28D5E51}" type="pres">
      <dgm:prSet presAssocID="{08043CCC-DEFB-4EA9-93F1-78E002BCE47C}" presName="hierChild5" presStyleCnt="0"/>
      <dgm:spPr/>
    </dgm:pt>
    <dgm:pt modelId="{C90B3ED5-4D57-416F-8AD7-8E458881D784}" type="pres">
      <dgm:prSet presAssocID="{DB30795A-56BC-427E-8854-6113CC7FDBA0}" presName="hierChild5" presStyleCnt="0"/>
      <dgm:spPr/>
    </dgm:pt>
    <dgm:pt modelId="{ED7E90F8-8A53-4C5D-86C9-6457A13193A5}" type="pres">
      <dgm:prSet presAssocID="{8F22EA81-26A3-4FF7-8DB4-16C6E6F0FCAB}" presName="hierChild5" presStyleCnt="0"/>
      <dgm:spPr/>
    </dgm:pt>
    <dgm:pt modelId="{D357FD68-7FDB-469A-9B84-163617A6DD04}" type="pres">
      <dgm:prSet presAssocID="{7AA1CB9E-301B-4099-A9F7-46C6B67EFD8F}" presName="Name37" presStyleLbl="parChTrans1D2" presStyleIdx="3" presStyleCnt="4"/>
      <dgm:spPr/>
    </dgm:pt>
    <dgm:pt modelId="{24DB28EF-BF66-4E25-BDAC-55560B097B61}" type="pres">
      <dgm:prSet presAssocID="{546B78F2-74D3-4CB8-82CB-30548A492899}" presName="hierRoot2" presStyleCnt="0">
        <dgm:presLayoutVars>
          <dgm:hierBranch/>
        </dgm:presLayoutVars>
      </dgm:prSet>
      <dgm:spPr/>
    </dgm:pt>
    <dgm:pt modelId="{E7DF1C20-64F2-40D7-B078-E0FABC31F513}" type="pres">
      <dgm:prSet presAssocID="{546B78F2-74D3-4CB8-82CB-30548A492899}" presName="rootComposite" presStyleCnt="0"/>
      <dgm:spPr/>
    </dgm:pt>
    <dgm:pt modelId="{5E4DE76C-A5DB-442D-BD70-306F659E0CCC}" type="pres">
      <dgm:prSet presAssocID="{546B78F2-74D3-4CB8-82CB-30548A492899}" presName="rootText" presStyleLbl="node2" presStyleIdx="3" presStyleCnt="4">
        <dgm:presLayoutVars>
          <dgm:chPref val="3"/>
        </dgm:presLayoutVars>
      </dgm:prSet>
      <dgm:spPr/>
    </dgm:pt>
    <dgm:pt modelId="{0568AA4C-D004-4ACE-8E08-B344B74C9D7B}" type="pres">
      <dgm:prSet presAssocID="{546B78F2-74D3-4CB8-82CB-30548A492899}" presName="rootConnector" presStyleCnt="0"/>
      <dgm:spPr/>
    </dgm:pt>
    <dgm:pt modelId="{BD714082-B0B8-4B19-B08C-AED815D47E15}" type="pres">
      <dgm:prSet presAssocID="{546B78F2-74D3-4CB8-82CB-30548A492899}" presName="hierChild4" presStyleCnt="0"/>
      <dgm:spPr/>
    </dgm:pt>
    <dgm:pt modelId="{6E8B4659-3D6A-4519-8626-3789118609D2}" type="pres">
      <dgm:prSet presAssocID="{672083C9-A620-40EC-9040-041509300674}" presName="Name35" presStyleLbl="parChTrans1D3" presStyleIdx="7" presStyleCnt="8"/>
      <dgm:spPr/>
    </dgm:pt>
    <dgm:pt modelId="{2EC70659-F1D3-4339-8BBB-1AD0F3F799B7}" type="pres">
      <dgm:prSet presAssocID="{DA96FDE1-3207-413F-8180-23609927042C}" presName="hierRoot2" presStyleCnt="0">
        <dgm:presLayoutVars>
          <dgm:hierBranch val="init"/>
        </dgm:presLayoutVars>
      </dgm:prSet>
      <dgm:spPr/>
    </dgm:pt>
    <dgm:pt modelId="{F7D4372F-2530-4B8D-80F9-D99541D53A5E}" type="pres">
      <dgm:prSet presAssocID="{DA96FDE1-3207-413F-8180-23609927042C}" presName="rootComposite" presStyleCnt="0"/>
      <dgm:spPr/>
    </dgm:pt>
    <dgm:pt modelId="{F55A938B-CF95-491C-9257-12BCEE8351CD}" type="pres">
      <dgm:prSet presAssocID="{DA96FDE1-3207-413F-8180-23609927042C}" presName="rootText" presStyleLbl="node3" presStyleIdx="7" presStyleCnt="8">
        <dgm:presLayoutVars>
          <dgm:chPref val="3"/>
        </dgm:presLayoutVars>
      </dgm:prSet>
      <dgm:spPr/>
    </dgm:pt>
    <dgm:pt modelId="{47A539BD-4419-4CC4-A7E6-2B9AF1FD8FE3}" type="pres">
      <dgm:prSet presAssocID="{DA96FDE1-3207-413F-8180-23609927042C}" presName="rootConnector" presStyleCnt="0"/>
      <dgm:spPr/>
    </dgm:pt>
    <dgm:pt modelId="{1504ECCD-8762-4CAE-962B-4A952C46E7F6}" type="pres">
      <dgm:prSet presAssocID="{DA96FDE1-3207-413F-8180-23609927042C}" presName="hierChild4" presStyleCnt="0"/>
      <dgm:spPr/>
    </dgm:pt>
    <dgm:pt modelId="{C3CE3031-3998-4277-9A4D-657B6F7F547A}" type="pres">
      <dgm:prSet presAssocID="{DA96FDE1-3207-413F-8180-23609927042C}" presName="hierChild5" presStyleCnt="0"/>
      <dgm:spPr/>
    </dgm:pt>
    <dgm:pt modelId="{D750AE71-D657-4D39-B18D-E35505AB3BB1}" type="pres">
      <dgm:prSet presAssocID="{546B78F2-74D3-4CB8-82CB-30548A492899}" presName="hierChild5" presStyleCnt="0"/>
      <dgm:spPr/>
    </dgm:pt>
    <dgm:pt modelId="{9093DF86-D62E-45B4-8078-4D5128EC7A76}" type="pres">
      <dgm:prSet presAssocID="{47C757F0-AA23-46BE-9311-EA432CDEEAA1}" presName="hierChild3" presStyleCnt="0"/>
      <dgm:spPr/>
    </dgm:pt>
  </dgm:ptLst>
  <dgm:cxnLst>
    <dgm:cxn modelId="{12BC48A1-C810-43AF-85DA-9D812474E5F3}" srcId="{A77D31B3-3808-4FBA-8FA4-CC8D448A173E}" destId="{47C757F0-AA23-46BE-9311-EA432CDEEAA1}" srcOrd="0" destOrd="0" parTransId="{AB39B06D-FE6C-48B2-B5B4-77CD0C8CF7AD}" sibTransId="{DF0D1C21-B79E-4875-B7FA-EF183CB48B88}"/>
    <dgm:cxn modelId="{D3C694AB-1585-4433-BE6B-2215141D427F}" srcId="{47C757F0-AA23-46BE-9311-EA432CDEEAA1}" destId="{CF717C8A-B40B-4AFF-BF49-65ABB7DF8190}" srcOrd="0" destOrd="0" parTransId="{CCF68ADE-40B6-47D0-93C1-88EC13ADC8AC}" sibTransId="{630D3E0B-D1D7-4E1A-8193-515AA5E1866F}"/>
    <dgm:cxn modelId="{914C55ED-970A-47CB-93C9-4D338AAC3F8C}" srcId="{CF717C8A-B40B-4AFF-BF49-65ABB7DF8190}" destId="{1E64AAF3-06E9-4901-BBEA-85993E87B607}" srcOrd="0" destOrd="0" parTransId="{42CB4E29-FCD8-47E0-AEFA-44D4D780B45B}" sibTransId="{98AAAF3F-2C8F-4B6D-AD96-6D6B17D2BF09}"/>
    <dgm:cxn modelId="{5F761DCC-B5C3-4F75-8692-236A12C28356}" srcId="{1E64AAF3-06E9-4901-BBEA-85993E87B607}" destId="{A8238964-181E-4001-A629-E91BC8D05E87}" srcOrd="0" destOrd="0" parTransId="{20AB5017-E112-4200-A0DD-529A367A4B89}" sibTransId="{FB64EC4E-55BD-4F28-BA14-CFF86FC5F252}"/>
    <dgm:cxn modelId="{3109E0E7-5961-4659-A43F-D0B031D94F66}" srcId="{A8238964-181E-4001-A629-E91BC8D05E87}" destId="{001AA931-A49D-439B-9F92-18217B43C0AD}" srcOrd="0" destOrd="0" parTransId="{88BD1A7A-9DF8-40C9-8EBD-DE1776A76E44}" sibTransId="{FBCEBFD5-12FE-4FCF-9BDD-284312EADFF2}"/>
    <dgm:cxn modelId="{A5F1ABFB-E9B8-435C-958D-3B82E5BC38C9}" srcId="{001AA931-A49D-439B-9F92-18217B43C0AD}" destId="{8FF3AE1E-24DE-4FF0-B449-C8EE572836A1}" srcOrd="0" destOrd="0" parTransId="{3EC98941-3AAC-48FD-94C4-A7EF7914B25B}" sibTransId="{E9729F33-FE00-4E88-A556-A176B16E1E82}"/>
    <dgm:cxn modelId="{D87F2F28-1C55-4279-919D-B57AB704B4C4}" srcId="{CF717C8A-B40B-4AFF-BF49-65ABB7DF8190}" destId="{0B13343F-ED46-4FA0-B287-B676D674CB05}" srcOrd="1" destOrd="0" parTransId="{03C41AA6-6102-470F-A5E7-BA423F5AE7AC}" sibTransId="{7DA6CB88-2166-4901-A09C-C243D1B6154D}"/>
    <dgm:cxn modelId="{5695F4FA-F528-4D8D-B9A8-29DA0F901494}" srcId="{0B13343F-ED46-4FA0-B287-B676D674CB05}" destId="{3AB3A9BF-1A90-4C60-A88D-D6EC6CD6CF82}" srcOrd="0" destOrd="1" parTransId="{3E6B715F-55D9-4C15-9AB5-2DBE6B8AA3BB}" sibTransId="{5323FC94-51E0-4AF9-95EE-C6E9E4098681}"/>
    <dgm:cxn modelId="{136727AC-8571-4BF5-9AAE-A9A9E1FA4EDB}" srcId="{CF717C8A-B40B-4AFF-BF49-65ABB7DF8190}" destId="{2FC6365F-BEAA-4DC2-80D3-0311DCF0A734}" srcOrd="2" destOrd="0" parTransId="{A5343D88-30C6-4342-9958-F45430DC8620}" sibTransId="{FDB9EC33-ABC5-460C-A876-DBD755186DC6}"/>
    <dgm:cxn modelId="{31D5E123-ED8D-4F6A-B9E8-7B3D8CE1DA4C}" srcId="{47C757F0-AA23-46BE-9311-EA432CDEEAA1}" destId="{C92DA0CE-388C-4BAB-9C71-58B652F93E47}" srcOrd="1" destOrd="0" parTransId="{6A49E7AE-8D34-4F08-A685-4CBEB146705A}" sibTransId="{17AC715D-825F-481F-8396-6119ED67825A}"/>
    <dgm:cxn modelId="{6619141C-A8D0-43D1-A3C7-35E6E51B79FE}" srcId="{C92DA0CE-388C-4BAB-9C71-58B652F93E47}" destId="{9BC0AA7E-05BB-4D19-B108-937545DC0380}" srcOrd="0" destOrd="1" parTransId="{E2EF4EA4-CB0D-406B-B50E-1363CD12E53D}" sibTransId="{65D33AAC-F782-4874-851E-A94F985D4830}"/>
    <dgm:cxn modelId="{F98EF908-0D3A-43C3-BD77-B7C64E1AEEB9}" srcId="{C92DA0CE-388C-4BAB-9C71-58B652F93E47}" destId="{BE564663-AE8F-4988-BB57-6B1907F22C50}" srcOrd="1" destOrd="1" parTransId="{F1D3B89E-033F-4BE7-875C-7A4E3173D1A6}" sibTransId="{988C520B-99CD-4DCF-83BF-F9C8DC5ACA24}"/>
    <dgm:cxn modelId="{F9CFA7AC-2508-4A0C-891B-4AB4D1C5827D}" srcId="{BE564663-AE8F-4988-BB57-6B1907F22C50}" destId="{E442C1A1-ECB8-46C1-80E3-29A44479BE35}" srcOrd="0" destOrd="1" parTransId="{CFF1DF69-D749-4BD2-9DF5-C6F05058012D}" sibTransId="{E85361AF-4855-4B9F-8DEB-F9CF4B691FDB}"/>
    <dgm:cxn modelId="{92C07A36-7FEA-4DC4-85E1-2B5E1782EDD8}" srcId="{E442C1A1-ECB8-46C1-80E3-29A44479BE35}" destId="{C00F54C8-B1EE-49E1-BE1F-AE7895E937F7}" srcOrd="0" destOrd="0" parTransId="{C51746F3-6294-4C11-82FD-B4A6F6B9CB9F}" sibTransId="{DB515345-54FB-42DB-8E5C-C02D07AACFD0}"/>
    <dgm:cxn modelId="{710EB432-5EB4-4DCC-BE41-81C104220B1D}" srcId="{BE564663-AE8F-4988-BB57-6B1907F22C50}" destId="{C0A10E15-16E8-4A3E-8EFD-C0D8E3F6B840}" srcOrd="1" destOrd="1" parTransId="{712B9F78-857D-49EA-866C-E0803F5F18A0}" sibTransId="{C1449F04-35E4-4D78-AFD6-163F1BA92B3F}"/>
    <dgm:cxn modelId="{034413AC-F20E-4DB6-8B97-E4EEB2E2194C}" srcId="{C92DA0CE-388C-4BAB-9C71-58B652F93E47}" destId="{C5EF869A-9B05-4A8D-8D88-7879528F8327}" srcOrd="2" destOrd="1" parTransId="{064E4173-5727-4E16-A171-A1921EF17CDE}" sibTransId="{C051BAD1-E823-4562-BC93-82C89F8E078F}"/>
    <dgm:cxn modelId="{E72B976C-C2EA-4CB6-A2DB-2DD1BFCEAD03}" srcId="{47C757F0-AA23-46BE-9311-EA432CDEEAA1}" destId="{8F22EA81-26A3-4FF7-8DB4-16C6E6F0FCAB}" srcOrd="2" destOrd="0" parTransId="{70CDF163-6ADE-41CA-8641-B89E81419CF5}" sibTransId="{60E27F79-95CB-481D-8CD7-91BF8AD42A7B}"/>
    <dgm:cxn modelId="{8CF5E39A-009E-4DFF-A036-7086EDD607AA}" srcId="{8F22EA81-26A3-4FF7-8DB4-16C6E6F0FCAB}" destId="{DB30795A-56BC-427E-8854-6113CC7FDBA0}" srcOrd="0" destOrd="2" parTransId="{94ED28EA-ECD1-4737-BCFD-37565D5A1866}" sibTransId="{A5AD6A89-3491-4AE6-B233-B693CDABBA99}"/>
    <dgm:cxn modelId="{A8ED9D5B-D73F-446F-9137-8CE4B4E34117}" srcId="{DB30795A-56BC-427E-8854-6113CC7FDBA0}" destId="{08043CCC-DEFB-4EA9-93F1-78E002BCE47C}" srcOrd="0" destOrd="0" parTransId="{AA258FFE-6516-4EEA-B27B-B0089989B37C}" sibTransId="{61DBBA50-BCB1-448A-A6C4-C43AE8DD4DF7}"/>
    <dgm:cxn modelId="{0AFB7B53-F1E3-4793-A4C4-246073C6202C}" srcId="{47C757F0-AA23-46BE-9311-EA432CDEEAA1}" destId="{546B78F2-74D3-4CB8-82CB-30548A492899}" srcOrd="3" destOrd="0" parTransId="{7AA1CB9E-301B-4099-A9F7-46C6B67EFD8F}" sibTransId="{262D4FD1-25E7-4927-BFEB-CC8D79BAB3D0}"/>
    <dgm:cxn modelId="{FAE93599-8841-45DB-87BB-CFF42597BEC3}" srcId="{546B78F2-74D3-4CB8-82CB-30548A492899}" destId="{DA96FDE1-3207-413F-8180-23609927042C}" srcOrd="0" destOrd="3" parTransId="{672083C9-A620-40EC-9040-041509300674}" sibTransId="{17DCBF91-4D50-43FF-9698-00C96502B889}"/>
    <dgm:cxn modelId="{FF6786FF-E037-4504-BE19-FCB278E167FE}" type="presOf" srcId="{A77D31B3-3808-4FBA-8FA4-CC8D448A173E}" destId="{E498DC9C-C5AC-4482-A26F-3B99DC5D79F0}" srcOrd="0" destOrd="0" presId="urn:microsoft.com/office/officeart/2005/8/layout/orgChart1"/>
    <dgm:cxn modelId="{2CC5173B-2518-4DAA-92F8-93B9DE82A3AE}" type="presParOf" srcId="{E498DC9C-C5AC-4482-A26F-3B99DC5D79F0}" destId="{541DE8D3-3DFE-4760-AB01-BE49A4801D3B}" srcOrd="0" destOrd="0" presId="urn:microsoft.com/office/officeart/2005/8/layout/orgChart1"/>
    <dgm:cxn modelId="{DA86DF0D-2286-4B88-B8F0-CA2FADC21AF8}" type="presParOf" srcId="{541DE8D3-3DFE-4760-AB01-BE49A4801D3B}" destId="{538CCE57-720B-47F2-A4DA-2A6E61463C94}" srcOrd="0" destOrd="0" presId="urn:microsoft.com/office/officeart/2005/8/layout/orgChart1"/>
    <dgm:cxn modelId="{7ABF8B11-0E06-4D42-9842-59CB08B68173}" type="presOf" srcId="{47C757F0-AA23-46BE-9311-EA432CDEEAA1}" destId="{538CCE57-720B-47F2-A4DA-2A6E61463C94}" srcOrd="0" destOrd="0" presId="urn:microsoft.com/office/officeart/2005/8/layout/orgChart1"/>
    <dgm:cxn modelId="{A7A2D78B-99D6-40C5-9BAD-F18CB6C63F6E}" type="presParOf" srcId="{538CCE57-720B-47F2-A4DA-2A6E61463C94}" destId="{7C7ED469-9D4A-4202-BBA9-D74D89455D6E}" srcOrd="0" destOrd="0" presId="urn:microsoft.com/office/officeart/2005/8/layout/orgChart1"/>
    <dgm:cxn modelId="{8A5C95BE-F54B-47CE-B650-B76CCEED8A36}" type="presOf" srcId="{47C757F0-AA23-46BE-9311-EA432CDEEAA1}" destId="{7C7ED469-9D4A-4202-BBA9-D74D89455D6E}" srcOrd="0" destOrd="0" presId="urn:microsoft.com/office/officeart/2005/8/layout/orgChart1"/>
    <dgm:cxn modelId="{B5F9D7DB-2631-4A1E-8C6D-9400D6593017}" type="presParOf" srcId="{538CCE57-720B-47F2-A4DA-2A6E61463C94}" destId="{CF24226A-B234-4F03-86A3-729128F0D9E3}" srcOrd="1" destOrd="0" presId="urn:microsoft.com/office/officeart/2005/8/layout/orgChart1"/>
    <dgm:cxn modelId="{3AC61368-DBE4-47F5-B84E-4EB9A0931159}" type="presOf" srcId="{47C757F0-AA23-46BE-9311-EA432CDEEAA1}" destId="{CF24226A-B234-4F03-86A3-729128F0D9E3}" srcOrd="0" destOrd="0" presId="urn:microsoft.com/office/officeart/2005/8/layout/orgChart1"/>
    <dgm:cxn modelId="{0C385A5D-9CF3-4E8F-A402-E53C67083A56}" type="presParOf" srcId="{541DE8D3-3DFE-4760-AB01-BE49A4801D3B}" destId="{17DB5DCD-0A5E-4FF8-A3CB-E07F02E02D54}" srcOrd="1" destOrd="0" presId="urn:microsoft.com/office/officeart/2005/8/layout/orgChart1"/>
    <dgm:cxn modelId="{C59A1818-C43B-4C4B-A4E0-9A37617BBC72}" type="presParOf" srcId="{17DB5DCD-0A5E-4FF8-A3CB-E07F02E02D54}" destId="{32A1EA9C-1D36-49E9-BED9-DA1BECA30AFE}" srcOrd="0" destOrd="1" presId="urn:microsoft.com/office/officeart/2005/8/layout/orgChart1"/>
    <dgm:cxn modelId="{C36AEB92-E8C4-4282-8104-BBF28DFAF475}" type="presOf" srcId="{CCF68ADE-40B6-47D0-93C1-88EC13ADC8AC}" destId="{32A1EA9C-1D36-49E9-BED9-DA1BECA30AFE}" srcOrd="0" destOrd="0" presId="urn:microsoft.com/office/officeart/2005/8/layout/orgChart1"/>
    <dgm:cxn modelId="{61525529-C15C-463A-ADDF-1234CFBC626D}" type="presParOf" srcId="{17DB5DCD-0A5E-4FF8-A3CB-E07F02E02D54}" destId="{1A917F9A-DDE6-4568-B35C-7FABCEF0A586}" srcOrd="1" destOrd="1" presId="urn:microsoft.com/office/officeart/2005/8/layout/orgChart1"/>
    <dgm:cxn modelId="{38770AAD-4B27-4A5C-B1AA-327E331D87CB}" type="presParOf" srcId="{1A917F9A-DDE6-4568-B35C-7FABCEF0A586}" destId="{FA949B67-3DB7-47FA-97C9-4A653E762F22}" srcOrd="0" destOrd="1" presId="urn:microsoft.com/office/officeart/2005/8/layout/orgChart1"/>
    <dgm:cxn modelId="{47F88E14-3A79-49D1-99B5-85CB7072C1E1}" type="presOf" srcId="{CF717C8A-B40B-4AFF-BF49-65ABB7DF8190}" destId="{FA949B67-3DB7-47FA-97C9-4A653E762F22}" srcOrd="0" destOrd="0" presId="urn:microsoft.com/office/officeart/2005/8/layout/orgChart1"/>
    <dgm:cxn modelId="{907A72CB-2A9A-45BB-9A65-9689A433AF6A}" type="presParOf" srcId="{FA949B67-3DB7-47FA-97C9-4A653E762F22}" destId="{7D64F4A3-0E55-47AC-A59B-9D5A9DC25552}" srcOrd="0" destOrd="0" presId="urn:microsoft.com/office/officeart/2005/8/layout/orgChart1"/>
    <dgm:cxn modelId="{B11A4A79-16F7-41FB-A925-C8A7820E5D52}" type="presOf" srcId="{CF717C8A-B40B-4AFF-BF49-65ABB7DF8190}" destId="{7D64F4A3-0E55-47AC-A59B-9D5A9DC25552}" srcOrd="0" destOrd="0" presId="urn:microsoft.com/office/officeart/2005/8/layout/orgChart1"/>
    <dgm:cxn modelId="{C5BF8B88-88B4-4A66-B66E-6AEEF32C6E85}" type="presParOf" srcId="{FA949B67-3DB7-47FA-97C9-4A653E762F22}" destId="{5667CB49-EC34-46BC-AD2D-72F3BD95D049}" srcOrd="1" destOrd="0" presId="urn:microsoft.com/office/officeart/2005/8/layout/orgChart1"/>
    <dgm:cxn modelId="{809337DE-9839-4F2E-AE68-0E00159BAC02}" type="presOf" srcId="{CF717C8A-B40B-4AFF-BF49-65ABB7DF8190}" destId="{5667CB49-EC34-46BC-AD2D-72F3BD95D049}" srcOrd="0" destOrd="0" presId="urn:microsoft.com/office/officeart/2005/8/layout/orgChart1"/>
    <dgm:cxn modelId="{EC5B91AB-6B2A-4C2F-9418-43F719F195A1}" type="presParOf" srcId="{1A917F9A-DDE6-4568-B35C-7FABCEF0A586}" destId="{EB3A10DA-2FA4-4DAD-8341-8078D7F83716}" srcOrd="1" destOrd="1" presId="urn:microsoft.com/office/officeart/2005/8/layout/orgChart1"/>
    <dgm:cxn modelId="{99930058-3D24-4417-BE42-9366BABF0CAE}" type="presParOf" srcId="{EB3A10DA-2FA4-4DAD-8341-8078D7F83716}" destId="{142A3FD9-2541-4AEC-9D2E-C2C1E25E3740}" srcOrd="0" destOrd="1" presId="urn:microsoft.com/office/officeart/2005/8/layout/orgChart1"/>
    <dgm:cxn modelId="{C8CAD39A-9BAE-4D83-8DD5-68323BF982D3}" type="presOf" srcId="{42CB4E29-FCD8-47E0-AEFA-44D4D780B45B}" destId="{142A3FD9-2541-4AEC-9D2E-C2C1E25E3740}" srcOrd="0" destOrd="0" presId="urn:microsoft.com/office/officeart/2005/8/layout/orgChart1"/>
    <dgm:cxn modelId="{51F3C1EC-EC86-4815-A750-CE54E3328B47}" type="presParOf" srcId="{EB3A10DA-2FA4-4DAD-8341-8078D7F83716}" destId="{E6F2066A-71DA-4C70-A524-8E2430AC799E}" srcOrd="1" destOrd="1" presId="urn:microsoft.com/office/officeart/2005/8/layout/orgChart1"/>
    <dgm:cxn modelId="{B67B44E1-0B84-4CA9-906C-F05CB4DC120D}" type="presParOf" srcId="{E6F2066A-71DA-4C70-A524-8E2430AC799E}" destId="{8EF9567D-B0C9-4CEB-937D-D034A5C0BBF0}" srcOrd="0" destOrd="1" presId="urn:microsoft.com/office/officeart/2005/8/layout/orgChart1"/>
    <dgm:cxn modelId="{0F8A1964-4DB4-40EE-80C6-1CB0B0CFCC09}" type="presOf" srcId="{1E64AAF3-06E9-4901-BBEA-85993E87B607}" destId="{8EF9567D-B0C9-4CEB-937D-D034A5C0BBF0}" srcOrd="0" destOrd="0" presId="urn:microsoft.com/office/officeart/2005/8/layout/orgChart1"/>
    <dgm:cxn modelId="{FAD41994-105B-4FD9-8455-099E33025F5A}" type="presParOf" srcId="{8EF9567D-B0C9-4CEB-937D-D034A5C0BBF0}" destId="{81F0CD55-A75C-468B-8484-FF1B7C9D2BF2}" srcOrd="0" destOrd="0" presId="urn:microsoft.com/office/officeart/2005/8/layout/orgChart1"/>
    <dgm:cxn modelId="{75999669-10C9-4C77-B153-EC5683BD41FB}" type="presOf" srcId="{1E64AAF3-06E9-4901-BBEA-85993E87B607}" destId="{81F0CD55-A75C-468B-8484-FF1B7C9D2BF2}" srcOrd="0" destOrd="0" presId="urn:microsoft.com/office/officeart/2005/8/layout/orgChart1"/>
    <dgm:cxn modelId="{F3927CD5-575A-4741-9E86-B4CB611DC2C2}" type="presParOf" srcId="{8EF9567D-B0C9-4CEB-937D-D034A5C0BBF0}" destId="{DE5AC0F9-EAD1-43DE-83C2-D63DF4362DCE}" srcOrd="1" destOrd="0" presId="urn:microsoft.com/office/officeart/2005/8/layout/orgChart1"/>
    <dgm:cxn modelId="{88134B85-C5EF-423B-8745-4867479A8D62}" type="presOf" srcId="{1E64AAF3-06E9-4901-BBEA-85993E87B607}" destId="{DE5AC0F9-EAD1-43DE-83C2-D63DF4362DCE}" srcOrd="0" destOrd="0" presId="urn:microsoft.com/office/officeart/2005/8/layout/orgChart1"/>
    <dgm:cxn modelId="{80F20C1A-1DED-40DC-A93B-5620E15A1183}" type="presParOf" srcId="{E6F2066A-71DA-4C70-A524-8E2430AC799E}" destId="{9ED0E1E1-17F5-4D37-973B-A6FEC9953FC6}" srcOrd="1" destOrd="1" presId="urn:microsoft.com/office/officeart/2005/8/layout/orgChart1"/>
    <dgm:cxn modelId="{980073BB-4EE6-4F31-A3F0-29B52C2565D5}" type="presParOf" srcId="{9ED0E1E1-17F5-4D37-973B-A6FEC9953FC6}" destId="{B949C9CB-FEDD-44D2-A1FA-F167914A5265}" srcOrd="0" destOrd="1" presId="urn:microsoft.com/office/officeart/2005/8/layout/orgChart1"/>
    <dgm:cxn modelId="{E9136CA6-EF62-4E8D-BEF5-8EDA5154FF22}" type="presOf" srcId="{20AB5017-E112-4200-A0DD-529A367A4B89}" destId="{B949C9CB-FEDD-44D2-A1FA-F167914A5265}" srcOrd="0" destOrd="0" presId="urn:microsoft.com/office/officeart/2005/8/layout/orgChart1"/>
    <dgm:cxn modelId="{510D9D0F-FFF5-4770-86A4-3620F35CC727}" type="presParOf" srcId="{9ED0E1E1-17F5-4D37-973B-A6FEC9953FC6}" destId="{135E81BF-FD26-4896-93E1-4F98F5CB0D27}" srcOrd="1" destOrd="1" presId="urn:microsoft.com/office/officeart/2005/8/layout/orgChart1"/>
    <dgm:cxn modelId="{4AD852DA-D00F-46A8-999B-646C8AE94249}" type="presParOf" srcId="{135E81BF-FD26-4896-93E1-4F98F5CB0D27}" destId="{591DDDF7-5C62-425E-A4CF-294D976F90ED}" srcOrd="0" destOrd="1" presId="urn:microsoft.com/office/officeart/2005/8/layout/orgChart1"/>
    <dgm:cxn modelId="{764A9686-B3F3-46F5-872D-0B22D7567C86}" type="presOf" srcId="{A8238964-181E-4001-A629-E91BC8D05E87}" destId="{591DDDF7-5C62-425E-A4CF-294D976F90ED}" srcOrd="0" destOrd="0" presId="urn:microsoft.com/office/officeart/2005/8/layout/orgChart1"/>
    <dgm:cxn modelId="{A58C528B-6815-47F7-B621-83685B6FF9E0}" type="presParOf" srcId="{591DDDF7-5C62-425E-A4CF-294D976F90ED}" destId="{8B327BD8-6DFF-40A4-BE4E-6D0090CCEA29}" srcOrd="0" destOrd="0" presId="urn:microsoft.com/office/officeart/2005/8/layout/orgChart1"/>
    <dgm:cxn modelId="{63A09FFA-C2A9-43C7-9B6A-588F40D371BC}" type="presOf" srcId="{A8238964-181E-4001-A629-E91BC8D05E87}" destId="{8B327BD8-6DFF-40A4-BE4E-6D0090CCEA29}" srcOrd="0" destOrd="0" presId="urn:microsoft.com/office/officeart/2005/8/layout/orgChart1"/>
    <dgm:cxn modelId="{A519BE3A-DB94-4026-B344-385866613D44}" type="presParOf" srcId="{591DDDF7-5C62-425E-A4CF-294D976F90ED}" destId="{A69FDA0E-ACAC-40A9-8B77-173DB657AF6D}" srcOrd="1" destOrd="0" presId="urn:microsoft.com/office/officeart/2005/8/layout/orgChart1"/>
    <dgm:cxn modelId="{0CD6058D-B5DF-424D-90F9-A25B7CD04A6B}" type="presOf" srcId="{A8238964-181E-4001-A629-E91BC8D05E87}" destId="{A69FDA0E-ACAC-40A9-8B77-173DB657AF6D}" srcOrd="0" destOrd="0" presId="urn:microsoft.com/office/officeart/2005/8/layout/orgChart1"/>
    <dgm:cxn modelId="{FE8E935A-B414-4DCC-96DC-ACEFE21C1112}" type="presParOf" srcId="{135E81BF-FD26-4896-93E1-4F98F5CB0D27}" destId="{E3723C50-1566-4D64-A8B6-88079228908C}" srcOrd="1" destOrd="1" presId="urn:microsoft.com/office/officeart/2005/8/layout/orgChart1"/>
    <dgm:cxn modelId="{462127CC-9F05-4382-9982-C2D71C459505}" type="presParOf" srcId="{E3723C50-1566-4D64-A8B6-88079228908C}" destId="{109417FC-2D65-4E6C-B9BC-42066A58EF48}" srcOrd="0" destOrd="1" presId="urn:microsoft.com/office/officeart/2005/8/layout/orgChart1"/>
    <dgm:cxn modelId="{13D83D0A-AD51-4273-9489-52A96BE9D881}" type="presOf" srcId="{88BD1A7A-9DF8-40C9-8EBD-DE1776A76E44}" destId="{109417FC-2D65-4E6C-B9BC-42066A58EF48}" srcOrd="0" destOrd="0" presId="urn:microsoft.com/office/officeart/2005/8/layout/orgChart1"/>
    <dgm:cxn modelId="{7928FD0D-5C20-4804-8CF8-E3A07BB5C6B3}" type="presParOf" srcId="{E3723C50-1566-4D64-A8B6-88079228908C}" destId="{386AD919-5A46-474C-A8FA-7C59BB089FF0}" srcOrd="1" destOrd="1" presId="urn:microsoft.com/office/officeart/2005/8/layout/orgChart1"/>
    <dgm:cxn modelId="{94D628B5-9A84-4B90-823B-72B84E37537F}" type="presParOf" srcId="{386AD919-5A46-474C-A8FA-7C59BB089FF0}" destId="{16D6966A-C62D-42EC-BADF-2251D4A1649D}" srcOrd="0" destOrd="1" presId="urn:microsoft.com/office/officeart/2005/8/layout/orgChart1"/>
    <dgm:cxn modelId="{F227796F-15C6-42C7-B2F5-CF8736613310}" type="presOf" srcId="{001AA931-A49D-439B-9F92-18217B43C0AD}" destId="{16D6966A-C62D-42EC-BADF-2251D4A1649D}" srcOrd="0" destOrd="0" presId="urn:microsoft.com/office/officeart/2005/8/layout/orgChart1"/>
    <dgm:cxn modelId="{B32C97B5-BE89-43CE-BEC4-9E0FD94E34D7}" type="presParOf" srcId="{16D6966A-C62D-42EC-BADF-2251D4A1649D}" destId="{78D8E3F8-5CA9-462A-AA29-E77694955A8D}" srcOrd="0" destOrd="0" presId="urn:microsoft.com/office/officeart/2005/8/layout/orgChart1"/>
    <dgm:cxn modelId="{FF8BBEC8-E986-4549-883C-631D4D8AC857}" type="presOf" srcId="{001AA931-A49D-439B-9F92-18217B43C0AD}" destId="{78D8E3F8-5CA9-462A-AA29-E77694955A8D}" srcOrd="0" destOrd="0" presId="urn:microsoft.com/office/officeart/2005/8/layout/orgChart1"/>
    <dgm:cxn modelId="{0B7B90D6-0BEF-4F1F-B1BD-58B7645A934E}" type="presParOf" srcId="{16D6966A-C62D-42EC-BADF-2251D4A1649D}" destId="{0E6800CF-5928-4857-9C0A-8DD17BF361D6}" srcOrd="1" destOrd="0" presId="urn:microsoft.com/office/officeart/2005/8/layout/orgChart1"/>
    <dgm:cxn modelId="{770E8AAE-9647-4525-AFC6-A0BF43FBC994}" type="presOf" srcId="{001AA931-A49D-439B-9F92-18217B43C0AD}" destId="{0E6800CF-5928-4857-9C0A-8DD17BF361D6}" srcOrd="0" destOrd="0" presId="urn:microsoft.com/office/officeart/2005/8/layout/orgChart1"/>
    <dgm:cxn modelId="{2A78CC0F-132F-4DDB-A3E8-BEE456EE7A55}" type="presParOf" srcId="{386AD919-5A46-474C-A8FA-7C59BB089FF0}" destId="{81E3AC71-A37E-4D99-B87E-A8562623E40B}" srcOrd="1" destOrd="1" presId="urn:microsoft.com/office/officeart/2005/8/layout/orgChart1"/>
    <dgm:cxn modelId="{0ED68702-7C79-451E-82C7-9AA36AF9C983}" type="presParOf" srcId="{81E3AC71-A37E-4D99-B87E-A8562623E40B}" destId="{C950EA92-EC06-4B01-A222-D8086B54E0ED}" srcOrd="0" destOrd="1" presId="urn:microsoft.com/office/officeart/2005/8/layout/orgChart1"/>
    <dgm:cxn modelId="{08239D4E-F21F-4C1A-A632-16E95ACFE75A}" type="presOf" srcId="{3EC98941-3AAC-48FD-94C4-A7EF7914B25B}" destId="{C950EA92-EC06-4B01-A222-D8086B54E0ED}" srcOrd="0" destOrd="0" presId="urn:microsoft.com/office/officeart/2005/8/layout/orgChart1"/>
    <dgm:cxn modelId="{96C0E971-61A7-4046-AE9C-25EBB17A4DE8}" type="presParOf" srcId="{81E3AC71-A37E-4D99-B87E-A8562623E40B}" destId="{6004C119-5E53-45AD-AB40-37ACA5A9B6AE}" srcOrd="1" destOrd="1" presId="urn:microsoft.com/office/officeart/2005/8/layout/orgChart1"/>
    <dgm:cxn modelId="{8F76F114-68C2-4764-958B-89E1ECE568A7}" type="presParOf" srcId="{6004C119-5E53-45AD-AB40-37ACA5A9B6AE}" destId="{3E8758BA-FEC4-480B-8F88-4AFBD0E90910}" srcOrd="0" destOrd="1" presId="urn:microsoft.com/office/officeart/2005/8/layout/orgChart1"/>
    <dgm:cxn modelId="{F6C90A17-FC61-4D8E-8EC8-62F97B7C1C90}" type="presOf" srcId="{8FF3AE1E-24DE-4FF0-B449-C8EE572836A1}" destId="{3E8758BA-FEC4-480B-8F88-4AFBD0E90910}" srcOrd="0" destOrd="0" presId="urn:microsoft.com/office/officeart/2005/8/layout/orgChart1"/>
    <dgm:cxn modelId="{4563F7C5-89B3-421A-8247-0A05350D2641}" type="presParOf" srcId="{3E8758BA-FEC4-480B-8F88-4AFBD0E90910}" destId="{D25EA9D9-DD10-41C0-95E4-8DBECC2D4804}" srcOrd="0" destOrd="0" presId="urn:microsoft.com/office/officeart/2005/8/layout/orgChart1"/>
    <dgm:cxn modelId="{4B708ED3-F0D9-4B97-8532-E5F7F851A758}" type="presOf" srcId="{8FF3AE1E-24DE-4FF0-B449-C8EE572836A1}" destId="{D25EA9D9-DD10-41C0-95E4-8DBECC2D4804}" srcOrd="0" destOrd="0" presId="urn:microsoft.com/office/officeart/2005/8/layout/orgChart1"/>
    <dgm:cxn modelId="{6BFA238F-7A94-42A5-9DC3-23EA06EA05A7}" type="presParOf" srcId="{3E8758BA-FEC4-480B-8F88-4AFBD0E90910}" destId="{50B7DB1E-5748-47E1-8D60-56C06B803024}" srcOrd="1" destOrd="0" presId="urn:microsoft.com/office/officeart/2005/8/layout/orgChart1"/>
    <dgm:cxn modelId="{B94341C8-4F7B-4B7D-A0F4-86BC3E7C466C}" type="presOf" srcId="{8FF3AE1E-24DE-4FF0-B449-C8EE572836A1}" destId="{50B7DB1E-5748-47E1-8D60-56C06B803024}" srcOrd="0" destOrd="0" presId="urn:microsoft.com/office/officeart/2005/8/layout/orgChart1"/>
    <dgm:cxn modelId="{5A4FA9B0-8E3B-4A04-96E2-5A43C53F05B5}" type="presParOf" srcId="{6004C119-5E53-45AD-AB40-37ACA5A9B6AE}" destId="{B7697CEF-9052-4AF5-ACD9-B283BC95C945}" srcOrd="1" destOrd="1" presId="urn:microsoft.com/office/officeart/2005/8/layout/orgChart1"/>
    <dgm:cxn modelId="{856C40C0-2931-4F22-8811-223215BDD61B}" type="presParOf" srcId="{6004C119-5E53-45AD-AB40-37ACA5A9B6AE}" destId="{C8F1A666-B4D6-4BDE-B53F-5B27E29A7856}" srcOrd="2" destOrd="1" presId="urn:microsoft.com/office/officeart/2005/8/layout/orgChart1"/>
    <dgm:cxn modelId="{453B6041-DCF9-4016-8585-ACCE5A28065C}" type="presParOf" srcId="{386AD919-5A46-474C-A8FA-7C59BB089FF0}" destId="{9B0858E3-6ADF-42D1-BF0C-7247BDE2EFEC}" srcOrd="2" destOrd="1" presId="urn:microsoft.com/office/officeart/2005/8/layout/orgChart1"/>
    <dgm:cxn modelId="{AAA25A37-E686-4690-8084-CC76467DE13E}" type="presParOf" srcId="{135E81BF-FD26-4896-93E1-4F98F5CB0D27}" destId="{A316A5DF-18A1-46DB-98AB-194C35FCDA30}" srcOrd="2" destOrd="1" presId="urn:microsoft.com/office/officeart/2005/8/layout/orgChart1"/>
    <dgm:cxn modelId="{9BBB151C-70B8-472B-A9CD-4B2425A57A48}" type="presParOf" srcId="{E6F2066A-71DA-4C70-A524-8E2430AC799E}" destId="{BB64FAE5-734E-4518-AACE-19DDA8171107}" srcOrd="2" destOrd="1" presId="urn:microsoft.com/office/officeart/2005/8/layout/orgChart1"/>
    <dgm:cxn modelId="{879D9395-208E-4CD8-B0B2-D2F50C3E2443}" type="presParOf" srcId="{EB3A10DA-2FA4-4DAD-8341-8078D7F83716}" destId="{8E94DACE-1450-40B3-AB75-B9941DF96600}" srcOrd="2" destOrd="1" presId="urn:microsoft.com/office/officeart/2005/8/layout/orgChart1"/>
    <dgm:cxn modelId="{560C8B49-3692-490C-933E-DC072E50C2EE}" type="presOf" srcId="{03C41AA6-6102-470F-A5E7-BA423F5AE7AC}" destId="{8E94DACE-1450-40B3-AB75-B9941DF96600}" srcOrd="0" destOrd="0" presId="urn:microsoft.com/office/officeart/2005/8/layout/orgChart1"/>
    <dgm:cxn modelId="{0CE68F6E-D9CE-458B-95AC-F000ECA78D59}" type="presParOf" srcId="{EB3A10DA-2FA4-4DAD-8341-8078D7F83716}" destId="{01122049-FEA1-4343-AFED-64EFABAB8A06}" srcOrd="3" destOrd="1" presId="urn:microsoft.com/office/officeart/2005/8/layout/orgChart1"/>
    <dgm:cxn modelId="{991299C7-B9E2-431B-8B73-920E162A1693}" type="presParOf" srcId="{01122049-FEA1-4343-AFED-64EFABAB8A06}" destId="{0485A209-DA30-44C0-9372-47F2123149CF}" srcOrd="0" destOrd="3" presId="urn:microsoft.com/office/officeart/2005/8/layout/orgChart1"/>
    <dgm:cxn modelId="{0AED0027-1E5C-453E-922F-0B7802FCCB68}" type="presOf" srcId="{0B13343F-ED46-4FA0-B287-B676D674CB05}" destId="{0485A209-DA30-44C0-9372-47F2123149CF}" srcOrd="0" destOrd="0" presId="urn:microsoft.com/office/officeart/2005/8/layout/orgChart1"/>
    <dgm:cxn modelId="{2557E7B8-D451-4B74-83B9-073783D998EF}" type="presParOf" srcId="{0485A209-DA30-44C0-9372-47F2123149CF}" destId="{01ED99DF-E168-4143-A153-57EAD6D80D79}" srcOrd="0" destOrd="0" presId="urn:microsoft.com/office/officeart/2005/8/layout/orgChart1"/>
    <dgm:cxn modelId="{58DAA0A8-7FCD-4AE6-AF9D-BA183465383E}" type="presOf" srcId="{0B13343F-ED46-4FA0-B287-B676D674CB05}" destId="{01ED99DF-E168-4143-A153-57EAD6D80D79}" srcOrd="0" destOrd="0" presId="urn:microsoft.com/office/officeart/2005/8/layout/orgChart1"/>
    <dgm:cxn modelId="{A3F1D756-E8B9-437F-8E4A-E18B48AC9130}" type="presParOf" srcId="{0485A209-DA30-44C0-9372-47F2123149CF}" destId="{2C76BEA6-FE0E-4EFF-890A-A742F3481921}" srcOrd="1" destOrd="0" presId="urn:microsoft.com/office/officeart/2005/8/layout/orgChart1"/>
    <dgm:cxn modelId="{0701BAEF-2F40-4BDB-9A29-588F0F86EAF6}" type="presOf" srcId="{0B13343F-ED46-4FA0-B287-B676D674CB05}" destId="{2C76BEA6-FE0E-4EFF-890A-A742F3481921}" srcOrd="0" destOrd="0" presId="urn:microsoft.com/office/officeart/2005/8/layout/orgChart1"/>
    <dgm:cxn modelId="{63F6508E-7451-4C79-9638-1E185BBCDC8D}" type="presParOf" srcId="{01122049-FEA1-4343-AFED-64EFABAB8A06}" destId="{4BC5AFDE-34A9-4EF6-A173-2CFF3E53A5BF}" srcOrd="1" destOrd="3" presId="urn:microsoft.com/office/officeart/2005/8/layout/orgChart1"/>
    <dgm:cxn modelId="{6B66E0D1-3E99-4810-8248-3F7C29B00CC8}" type="presParOf" srcId="{4BC5AFDE-34A9-4EF6-A173-2CFF3E53A5BF}" destId="{F5123789-DB51-4032-91F2-5E8F729E4617}" srcOrd="0" destOrd="1" presId="urn:microsoft.com/office/officeart/2005/8/layout/orgChart1"/>
    <dgm:cxn modelId="{6EA51CB6-F59B-438A-821E-5BD8B6414C83}" type="presOf" srcId="{3E6B715F-55D9-4C15-9AB5-2DBE6B8AA3BB}" destId="{F5123789-DB51-4032-91F2-5E8F729E4617}" srcOrd="0" destOrd="0" presId="urn:microsoft.com/office/officeart/2005/8/layout/orgChart1"/>
    <dgm:cxn modelId="{F0AD64E0-8401-415D-8F2F-355715CE7F41}" type="presParOf" srcId="{4BC5AFDE-34A9-4EF6-A173-2CFF3E53A5BF}" destId="{4B42FF7D-958C-425B-818F-8033AB492F8E}" srcOrd="1" destOrd="1" presId="urn:microsoft.com/office/officeart/2005/8/layout/orgChart1"/>
    <dgm:cxn modelId="{B66C003C-3701-473B-8268-5C24D0EBC00C}" type="presParOf" srcId="{4B42FF7D-958C-425B-818F-8033AB492F8E}" destId="{04C24EBD-4B00-4EA7-82FD-002A7D32B3C1}" srcOrd="0" destOrd="1" presId="urn:microsoft.com/office/officeart/2005/8/layout/orgChart1"/>
    <dgm:cxn modelId="{D8662233-F2E6-4B31-B318-5C0B4CB82755}" type="presOf" srcId="{3AB3A9BF-1A90-4C60-A88D-D6EC6CD6CF82}" destId="{04C24EBD-4B00-4EA7-82FD-002A7D32B3C1}" srcOrd="0" destOrd="0" presId="urn:microsoft.com/office/officeart/2005/8/layout/orgChart1"/>
    <dgm:cxn modelId="{9102FA70-E7A4-4432-9DC3-4385AE8AE9B0}" type="presParOf" srcId="{04C24EBD-4B00-4EA7-82FD-002A7D32B3C1}" destId="{8FABC024-30CE-400B-AB2F-FD347B72F561}" srcOrd="0" destOrd="0" presId="urn:microsoft.com/office/officeart/2005/8/layout/orgChart1"/>
    <dgm:cxn modelId="{50FABE53-C10A-4607-8788-B439E9C709C9}" type="presOf" srcId="{3AB3A9BF-1A90-4C60-A88D-D6EC6CD6CF82}" destId="{8FABC024-30CE-400B-AB2F-FD347B72F561}" srcOrd="0" destOrd="0" presId="urn:microsoft.com/office/officeart/2005/8/layout/orgChart1"/>
    <dgm:cxn modelId="{FCD9776A-921D-46D9-8AE8-F8A61682C26A}" type="presParOf" srcId="{04C24EBD-4B00-4EA7-82FD-002A7D32B3C1}" destId="{B0724D42-7877-4442-9FAB-3B39012340B9}" srcOrd="1" destOrd="0" presId="urn:microsoft.com/office/officeart/2005/8/layout/orgChart1"/>
    <dgm:cxn modelId="{E078DD9E-DB65-4BA0-BFA2-3C181A6199F1}" type="presOf" srcId="{3AB3A9BF-1A90-4C60-A88D-D6EC6CD6CF82}" destId="{B0724D42-7877-4442-9FAB-3B39012340B9}" srcOrd="0" destOrd="0" presId="urn:microsoft.com/office/officeart/2005/8/layout/orgChart1"/>
    <dgm:cxn modelId="{BBDB3C8C-D0F3-42CB-BA9E-506D7B4767E4}" type="presParOf" srcId="{4B42FF7D-958C-425B-818F-8033AB492F8E}" destId="{761075B9-14BB-428C-BF3D-8771FF254481}" srcOrd="1" destOrd="1" presId="urn:microsoft.com/office/officeart/2005/8/layout/orgChart1"/>
    <dgm:cxn modelId="{092A9FCE-D56C-4056-8DF6-355CC3D51DF9}" type="presParOf" srcId="{4B42FF7D-958C-425B-818F-8033AB492F8E}" destId="{6EE78A75-94C2-420F-914A-C5798BB392CD}" srcOrd="2" destOrd="1" presId="urn:microsoft.com/office/officeart/2005/8/layout/orgChart1"/>
    <dgm:cxn modelId="{186DE5F8-CED3-4697-8F79-FA45874471CF}" type="presParOf" srcId="{01122049-FEA1-4343-AFED-64EFABAB8A06}" destId="{9DAB5060-4D62-479D-9C7F-E923D03E9770}" srcOrd="2" destOrd="3" presId="urn:microsoft.com/office/officeart/2005/8/layout/orgChart1"/>
    <dgm:cxn modelId="{A82968B1-5DC7-43B4-8C12-6E48E6DE1327}" type="presParOf" srcId="{EB3A10DA-2FA4-4DAD-8341-8078D7F83716}" destId="{5C03D1B0-3FAB-4DD8-8E31-8F7BBEF235FA}" srcOrd="4" destOrd="1" presId="urn:microsoft.com/office/officeart/2005/8/layout/orgChart1"/>
    <dgm:cxn modelId="{BF930555-7477-4D7D-8FBE-FFAC8073A584}" type="presOf" srcId="{A5343D88-30C6-4342-9958-F45430DC8620}" destId="{5C03D1B0-3FAB-4DD8-8E31-8F7BBEF235FA}" srcOrd="0" destOrd="0" presId="urn:microsoft.com/office/officeart/2005/8/layout/orgChart1"/>
    <dgm:cxn modelId="{3BECDD48-5303-4772-AA88-F5680C761263}" type="presParOf" srcId="{EB3A10DA-2FA4-4DAD-8341-8078D7F83716}" destId="{6A72764A-1406-4F9A-AB33-675BA92F957A}" srcOrd="5" destOrd="1" presId="urn:microsoft.com/office/officeart/2005/8/layout/orgChart1"/>
    <dgm:cxn modelId="{4A1EACB8-1602-4464-9F49-AC80F7A51BC6}" type="presParOf" srcId="{6A72764A-1406-4F9A-AB33-675BA92F957A}" destId="{29A3E7CD-CD41-4C55-8A25-B9C0459E0938}" srcOrd="0" destOrd="5" presId="urn:microsoft.com/office/officeart/2005/8/layout/orgChart1"/>
    <dgm:cxn modelId="{AAE2C963-736E-45FF-ADE4-604BB6605EF5}" type="presOf" srcId="{2FC6365F-BEAA-4DC2-80D3-0311DCF0A734}" destId="{29A3E7CD-CD41-4C55-8A25-B9C0459E0938}" srcOrd="0" destOrd="0" presId="urn:microsoft.com/office/officeart/2005/8/layout/orgChart1"/>
    <dgm:cxn modelId="{712995C7-F66D-4C66-A778-B1798C56C5DD}" type="presParOf" srcId="{29A3E7CD-CD41-4C55-8A25-B9C0459E0938}" destId="{6A7D71D4-C6EC-4A8B-AF56-F34BD1D90328}" srcOrd="0" destOrd="0" presId="urn:microsoft.com/office/officeart/2005/8/layout/orgChart1"/>
    <dgm:cxn modelId="{C9E91439-E03C-445E-B6DF-52EC193CEF2B}" type="presOf" srcId="{2FC6365F-BEAA-4DC2-80D3-0311DCF0A734}" destId="{6A7D71D4-C6EC-4A8B-AF56-F34BD1D90328}" srcOrd="0" destOrd="0" presId="urn:microsoft.com/office/officeart/2005/8/layout/orgChart1"/>
    <dgm:cxn modelId="{B50F5B1E-A604-4A35-A59C-72EE15E475C1}" type="presParOf" srcId="{29A3E7CD-CD41-4C55-8A25-B9C0459E0938}" destId="{F781605D-2F95-4133-A869-3789F7B874CD}" srcOrd="1" destOrd="0" presId="urn:microsoft.com/office/officeart/2005/8/layout/orgChart1"/>
    <dgm:cxn modelId="{C3493876-C271-4AB1-879C-02D85B0A9B1D}" type="presOf" srcId="{2FC6365F-BEAA-4DC2-80D3-0311DCF0A734}" destId="{F781605D-2F95-4133-A869-3789F7B874CD}" srcOrd="0" destOrd="0" presId="urn:microsoft.com/office/officeart/2005/8/layout/orgChart1"/>
    <dgm:cxn modelId="{7B61124B-9BBA-4647-9DD6-F871684444A7}" type="presParOf" srcId="{6A72764A-1406-4F9A-AB33-675BA92F957A}" destId="{3D6BAC33-D9FF-471B-BC01-153D2F78687E}" srcOrd="1" destOrd="5" presId="urn:microsoft.com/office/officeart/2005/8/layout/orgChart1"/>
    <dgm:cxn modelId="{74F30B60-7F37-4B88-B8CB-98F9E3E3D378}" type="presParOf" srcId="{6A72764A-1406-4F9A-AB33-675BA92F957A}" destId="{3640D2B5-C31E-4464-9B21-CE3E4D075FE6}" srcOrd="2" destOrd="5" presId="urn:microsoft.com/office/officeart/2005/8/layout/orgChart1"/>
    <dgm:cxn modelId="{8CD0E129-2DCA-44AE-82C3-B63C0AB66CBD}" type="presParOf" srcId="{1A917F9A-DDE6-4568-B35C-7FABCEF0A586}" destId="{B05C5608-85C8-433E-A928-1755312B673B}" srcOrd="2" destOrd="1" presId="urn:microsoft.com/office/officeart/2005/8/layout/orgChart1"/>
    <dgm:cxn modelId="{69573146-625C-41D3-B6C1-618A0A0F31F1}" type="presParOf" srcId="{17DB5DCD-0A5E-4FF8-A3CB-E07F02E02D54}" destId="{F453862E-1CCB-450B-AC49-65913F4870E4}" srcOrd="2" destOrd="1" presId="urn:microsoft.com/office/officeart/2005/8/layout/orgChart1"/>
    <dgm:cxn modelId="{7214A054-1DA2-4DEC-AFBF-57DD8498A3ED}" type="presOf" srcId="{6A49E7AE-8D34-4F08-A685-4CBEB146705A}" destId="{F453862E-1CCB-450B-AC49-65913F4870E4}" srcOrd="0" destOrd="0" presId="urn:microsoft.com/office/officeart/2005/8/layout/orgChart1"/>
    <dgm:cxn modelId="{66C24BF6-3846-49B6-946F-796ED616C7BF}" type="presParOf" srcId="{17DB5DCD-0A5E-4FF8-A3CB-E07F02E02D54}" destId="{12B0E5BB-1E02-461F-8C4D-75AA0C9CA5D8}" srcOrd="3" destOrd="1" presId="urn:microsoft.com/office/officeart/2005/8/layout/orgChart1"/>
    <dgm:cxn modelId="{3B9636A7-0969-4DD2-BB2E-E39B45A5F0F5}" type="presParOf" srcId="{12B0E5BB-1E02-461F-8C4D-75AA0C9CA5D8}" destId="{19A09110-F07A-4D7B-A0EE-22403A50785D}" srcOrd="0" destOrd="3" presId="urn:microsoft.com/office/officeart/2005/8/layout/orgChart1"/>
    <dgm:cxn modelId="{CB9974A5-288E-41CA-9763-2B5E9A0FA94C}" type="presOf" srcId="{C92DA0CE-388C-4BAB-9C71-58B652F93E47}" destId="{19A09110-F07A-4D7B-A0EE-22403A50785D}" srcOrd="0" destOrd="0" presId="urn:microsoft.com/office/officeart/2005/8/layout/orgChart1"/>
    <dgm:cxn modelId="{B401E2AE-89E3-49D0-93BD-8995448FB00B}" type="presParOf" srcId="{19A09110-F07A-4D7B-A0EE-22403A50785D}" destId="{270E2160-887A-4144-8852-9E78FC166FAE}" srcOrd="0" destOrd="0" presId="urn:microsoft.com/office/officeart/2005/8/layout/orgChart1"/>
    <dgm:cxn modelId="{00BA6A77-FD47-48E5-AB89-F1786481EB0C}" type="presOf" srcId="{C92DA0CE-388C-4BAB-9C71-58B652F93E47}" destId="{270E2160-887A-4144-8852-9E78FC166FAE}" srcOrd="0" destOrd="0" presId="urn:microsoft.com/office/officeart/2005/8/layout/orgChart1"/>
    <dgm:cxn modelId="{3852506E-E4B1-44BB-A0A1-5970F25B88C2}" type="presParOf" srcId="{19A09110-F07A-4D7B-A0EE-22403A50785D}" destId="{45E06560-D37E-4490-82B5-DE8F8F82F67B}" srcOrd="1" destOrd="0" presId="urn:microsoft.com/office/officeart/2005/8/layout/orgChart1"/>
    <dgm:cxn modelId="{44DD75E2-DE54-4A68-803F-69398BF0710A}" type="presOf" srcId="{C92DA0CE-388C-4BAB-9C71-58B652F93E47}" destId="{45E06560-D37E-4490-82B5-DE8F8F82F67B}" srcOrd="0" destOrd="0" presId="urn:microsoft.com/office/officeart/2005/8/layout/orgChart1"/>
    <dgm:cxn modelId="{F7D8603D-FDFC-4140-A5FA-E7249C0452CF}" type="presParOf" srcId="{12B0E5BB-1E02-461F-8C4D-75AA0C9CA5D8}" destId="{FC34D0E8-A7AE-45E5-93E7-5B3907EE723D}" srcOrd="1" destOrd="3" presId="urn:microsoft.com/office/officeart/2005/8/layout/orgChart1"/>
    <dgm:cxn modelId="{8EDFB670-BE8C-47A8-9A33-EF985562521A}" type="presParOf" srcId="{FC34D0E8-A7AE-45E5-93E7-5B3907EE723D}" destId="{3AA51712-B6BA-4140-A77E-BFC3BB345E22}" srcOrd="0" destOrd="1" presId="urn:microsoft.com/office/officeart/2005/8/layout/orgChart1"/>
    <dgm:cxn modelId="{D9CFBB56-5744-4AB9-B989-3EB93497E508}" type="presOf" srcId="{E2EF4EA4-CB0D-406B-B50E-1363CD12E53D}" destId="{3AA51712-B6BA-4140-A77E-BFC3BB345E22}" srcOrd="0" destOrd="0" presId="urn:microsoft.com/office/officeart/2005/8/layout/orgChart1"/>
    <dgm:cxn modelId="{08961856-9759-44D9-8E41-731932EA5E6C}" type="presParOf" srcId="{FC34D0E8-A7AE-45E5-93E7-5B3907EE723D}" destId="{54BDFA6D-C03D-44AC-96C5-AD797F817860}" srcOrd="1" destOrd="1" presId="urn:microsoft.com/office/officeart/2005/8/layout/orgChart1"/>
    <dgm:cxn modelId="{595D0921-0CDB-4727-A786-4C702D548E0B}" type="presParOf" srcId="{54BDFA6D-C03D-44AC-96C5-AD797F817860}" destId="{957C14C3-C1DE-4D70-841C-47DF4866B0AC}" srcOrd="0" destOrd="1" presId="urn:microsoft.com/office/officeart/2005/8/layout/orgChart1"/>
    <dgm:cxn modelId="{F65F64EE-F037-4C57-BD92-BD34A3E5765E}" type="presOf" srcId="{9BC0AA7E-05BB-4D19-B108-937545DC0380}" destId="{957C14C3-C1DE-4D70-841C-47DF4866B0AC}" srcOrd="0" destOrd="0" presId="urn:microsoft.com/office/officeart/2005/8/layout/orgChart1"/>
    <dgm:cxn modelId="{0380609F-2AB1-438B-A7F4-84EF4677E3BE}" type="presParOf" srcId="{957C14C3-C1DE-4D70-841C-47DF4866B0AC}" destId="{E0B970A6-31EC-4222-A858-FCE3F88A8275}" srcOrd="0" destOrd="0" presId="urn:microsoft.com/office/officeart/2005/8/layout/orgChart1"/>
    <dgm:cxn modelId="{9C57CE17-574F-4896-A02E-097FA214AEBF}" type="presOf" srcId="{9BC0AA7E-05BB-4D19-B108-937545DC0380}" destId="{E0B970A6-31EC-4222-A858-FCE3F88A8275}" srcOrd="0" destOrd="0" presId="urn:microsoft.com/office/officeart/2005/8/layout/orgChart1"/>
    <dgm:cxn modelId="{DA451BC8-F7F4-4BDA-BDDE-5EADF1C931A3}" type="presParOf" srcId="{957C14C3-C1DE-4D70-841C-47DF4866B0AC}" destId="{B6D94A76-9284-4DEB-9C1F-8816DE9EDF49}" srcOrd="1" destOrd="0" presId="urn:microsoft.com/office/officeart/2005/8/layout/orgChart1"/>
    <dgm:cxn modelId="{EB6BB4AA-DC8A-42F1-AB37-18D0F033707F}" type="presOf" srcId="{9BC0AA7E-05BB-4D19-B108-937545DC0380}" destId="{B6D94A76-9284-4DEB-9C1F-8816DE9EDF49}" srcOrd="0" destOrd="0" presId="urn:microsoft.com/office/officeart/2005/8/layout/orgChart1"/>
    <dgm:cxn modelId="{0342B1E7-9051-4226-8EC6-1E79FBA6C27A}" type="presParOf" srcId="{54BDFA6D-C03D-44AC-96C5-AD797F817860}" destId="{FC56A1EA-80D4-4E41-AD47-1399BDDEC5AE}" srcOrd="1" destOrd="1" presId="urn:microsoft.com/office/officeart/2005/8/layout/orgChart1"/>
    <dgm:cxn modelId="{34C06AD3-5405-4CF3-8CFF-34570BC6A08E}" type="presParOf" srcId="{54BDFA6D-C03D-44AC-96C5-AD797F817860}" destId="{A26AC39A-6EDD-48A7-B7FD-445B2D409204}" srcOrd="2" destOrd="1" presId="urn:microsoft.com/office/officeart/2005/8/layout/orgChart1"/>
    <dgm:cxn modelId="{3EDCF8C8-966D-41A5-B07E-386883104785}" type="presParOf" srcId="{FC34D0E8-A7AE-45E5-93E7-5B3907EE723D}" destId="{B1641E62-6ABF-4767-AF9D-C1EA74A59390}" srcOrd="2" destOrd="1" presId="urn:microsoft.com/office/officeart/2005/8/layout/orgChart1"/>
    <dgm:cxn modelId="{15B7CEBB-53CF-45DA-A7A4-FD200CDFE1E4}" type="presOf" srcId="{F1D3B89E-033F-4BE7-875C-7A4E3173D1A6}" destId="{B1641E62-6ABF-4767-AF9D-C1EA74A59390}" srcOrd="0" destOrd="0" presId="urn:microsoft.com/office/officeart/2005/8/layout/orgChart1"/>
    <dgm:cxn modelId="{FCA4BAEB-C395-4323-97EB-9E95A172BA1F}" type="presParOf" srcId="{FC34D0E8-A7AE-45E5-93E7-5B3907EE723D}" destId="{87CD4BC9-39CE-4532-BDF8-AA02C4270E99}" srcOrd="3" destOrd="1" presId="urn:microsoft.com/office/officeart/2005/8/layout/orgChart1"/>
    <dgm:cxn modelId="{5A0A86F0-CEC4-47E4-8794-D23F65B3FDD6}" type="presParOf" srcId="{87CD4BC9-39CE-4532-BDF8-AA02C4270E99}" destId="{DBEFC9C9-3AB9-44E0-8A85-3F53B344F6FA}" srcOrd="0" destOrd="3" presId="urn:microsoft.com/office/officeart/2005/8/layout/orgChart1"/>
    <dgm:cxn modelId="{6F2B064F-C4B4-4845-AB31-BB249C1F7DDB}" type="presOf" srcId="{BE564663-AE8F-4988-BB57-6B1907F22C50}" destId="{DBEFC9C9-3AB9-44E0-8A85-3F53B344F6FA}" srcOrd="0" destOrd="0" presId="urn:microsoft.com/office/officeart/2005/8/layout/orgChart1"/>
    <dgm:cxn modelId="{2C87B659-B04E-4D00-B6C9-DF112DE930E2}" type="presParOf" srcId="{DBEFC9C9-3AB9-44E0-8A85-3F53B344F6FA}" destId="{DCDE6227-90DD-4113-8B20-D9101BFE13C7}" srcOrd="0" destOrd="0" presId="urn:microsoft.com/office/officeart/2005/8/layout/orgChart1"/>
    <dgm:cxn modelId="{DB221075-2942-4414-AF87-73BA42584D31}" type="presOf" srcId="{BE564663-AE8F-4988-BB57-6B1907F22C50}" destId="{DCDE6227-90DD-4113-8B20-D9101BFE13C7}" srcOrd="0" destOrd="0" presId="urn:microsoft.com/office/officeart/2005/8/layout/orgChart1"/>
    <dgm:cxn modelId="{3F503005-AC20-41E6-ABD2-89D37D8337BB}" type="presParOf" srcId="{DBEFC9C9-3AB9-44E0-8A85-3F53B344F6FA}" destId="{CCD384B0-98E0-4528-9929-94116C2F00CB}" srcOrd="1" destOrd="0" presId="urn:microsoft.com/office/officeart/2005/8/layout/orgChart1"/>
    <dgm:cxn modelId="{44A55045-439F-4FCC-AD6E-608B0DA70A71}" type="presOf" srcId="{BE564663-AE8F-4988-BB57-6B1907F22C50}" destId="{CCD384B0-98E0-4528-9929-94116C2F00CB}" srcOrd="0" destOrd="0" presId="urn:microsoft.com/office/officeart/2005/8/layout/orgChart1"/>
    <dgm:cxn modelId="{C94EE102-9501-4F6D-A681-1BBB109E90C7}" type="presParOf" srcId="{87CD4BC9-39CE-4532-BDF8-AA02C4270E99}" destId="{ED9EA124-5BB4-4223-8451-3DEB9822BC5A}" srcOrd="1" destOrd="3" presId="urn:microsoft.com/office/officeart/2005/8/layout/orgChart1"/>
    <dgm:cxn modelId="{40BE7F49-8D34-4073-84F6-BE4ADFA944E9}" type="presParOf" srcId="{ED9EA124-5BB4-4223-8451-3DEB9822BC5A}" destId="{9E2DADF8-A903-4304-BDA1-FF30339384E3}" srcOrd="0" destOrd="1" presId="urn:microsoft.com/office/officeart/2005/8/layout/orgChart1"/>
    <dgm:cxn modelId="{0D76560E-31C3-41C2-912A-4D6530B7CB34}" type="presOf" srcId="{CFF1DF69-D749-4BD2-9DF5-C6F05058012D}" destId="{9E2DADF8-A903-4304-BDA1-FF30339384E3}" srcOrd="0" destOrd="0" presId="urn:microsoft.com/office/officeart/2005/8/layout/orgChart1"/>
    <dgm:cxn modelId="{9A756C0F-9E01-4AE6-A47F-2CA3EB9013F0}" type="presParOf" srcId="{ED9EA124-5BB4-4223-8451-3DEB9822BC5A}" destId="{25948988-41C7-4C9D-AF6E-D8A9620FC59D}" srcOrd="1" destOrd="1" presId="urn:microsoft.com/office/officeart/2005/8/layout/orgChart1"/>
    <dgm:cxn modelId="{EA891CF5-09FE-4A5B-8C7C-E408D902AC4C}" type="presParOf" srcId="{25948988-41C7-4C9D-AF6E-D8A9620FC59D}" destId="{B1E38B47-9F23-47C4-A577-E7BED1E2626B}" srcOrd="0" destOrd="1" presId="urn:microsoft.com/office/officeart/2005/8/layout/orgChart1"/>
    <dgm:cxn modelId="{03A4FF7F-4C7D-40D8-A8B5-C6DE7D167D5E}" type="presOf" srcId="{E442C1A1-ECB8-46C1-80E3-29A44479BE35}" destId="{B1E38B47-9F23-47C4-A577-E7BED1E2626B}" srcOrd="0" destOrd="0" presId="urn:microsoft.com/office/officeart/2005/8/layout/orgChart1"/>
    <dgm:cxn modelId="{50D30924-157A-469C-834E-84771307DD6D}" type="presParOf" srcId="{B1E38B47-9F23-47C4-A577-E7BED1E2626B}" destId="{9140F849-5699-4769-A062-A876398D712E}" srcOrd="0" destOrd="0" presId="urn:microsoft.com/office/officeart/2005/8/layout/orgChart1"/>
    <dgm:cxn modelId="{CBF9E5FE-6931-4E72-BC19-007466AE7A6C}" type="presOf" srcId="{E442C1A1-ECB8-46C1-80E3-29A44479BE35}" destId="{9140F849-5699-4769-A062-A876398D712E}" srcOrd="0" destOrd="0" presId="urn:microsoft.com/office/officeart/2005/8/layout/orgChart1"/>
    <dgm:cxn modelId="{3DB93DCE-423E-43BE-9B58-90FAA28A6464}" type="presParOf" srcId="{B1E38B47-9F23-47C4-A577-E7BED1E2626B}" destId="{A647D61E-8C3D-4F95-8BA2-9196B0C76D2C}" srcOrd="1" destOrd="0" presId="urn:microsoft.com/office/officeart/2005/8/layout/orgChart1"/>
    <dgm:cxn modelId="{D66C8EB5-ECC3-4E3C-AB5F-095941E9BA77}" type="presOf" srcId="{E442C1A1-ECB8-46C1-80E3-29A44479BE35}" destId="{A647D61E-8C3D-4F95-8BA2-9196B0C76D2C}" srcOrd="0" destOrd="0" presId="urn:microsoft.com/office/officeart/2005/8/layout/orgChart1"/>
    <dgm:cxn modelId="{AF93BFDD-2E70-48E5-8B57-014AF791B221}" type="presParOf" srcId="{25948988-41C7-4C9D-AF6E-D8A9620FC59D}" destId="{37F179D6-DD06-4FF1-A3AE-01C153BBC4C5}" srcOrd="1" destOrd="1" presId="urn:microsoft.com/office/officeart/2005/8/layout/orgChart1"/>
    <dgm:cxn modelId="{5761F423-B9DA-4F7C-BC3B-29EAF32812ED}" type="presParOf" srcId="{37F179D6-DD06-4FF1-A3AE-01C153BBC4C5}" destId="{59050D07-6817-4B98-B9A3-B67782717D79}" srcOrd="0" destOrd="1" presId="urn:microsoft.com/office/officeart/2005/8/layout/orgChart1"/>
    <dgm:cxn modelId="{F5747570-A251-4333-A190-EFAC5C365618}" type="presOf" srcId="{C51746F3-6294-4C11-82FD-B4A6F6B9CB9F}" destId="{59050D07-6817-4B98-B9A3-B67782717D79}" srcOrd="0" destOrd="0" presId="urn:microsoft.com/office/officeart/2005/8/layout/orgChart1"/>
    <dgm:cxn modelId="{4FF8F7D8-5FDD-4F38-899A-40ADD13124BC}" type="presParOf" srcId="{37F179D6-DD06-4FF1-A3AE-01C153BBC4C5}" destId="{416D96B0-919A-45F6-9485-BB54544A832F}" srcOrd="1" destOrd="1" presId="urn:microsoft.com/office/officeart/2005/8/layout/orgChart1"/>
    <dgm:cxn modelId="{0615CBBF-6248-4976-81C2-737A916F53F0}" type="presParOf" srcId="{416D96B0-919A-45F6-9485-BB54544A832F}" destId="{F4F9C177-945C-45B4-9C2F-D652851C80E0}" srcOrd="0" destOrd="1" presId="urn:microsoft.com/office/officeart/2005/8/layout/orgChart1"/>
    <dgm:cxn modelId="{246A7A5F-D1DE-46FE-A65B-3FA2D3D2913F}" type="presOf" srcId="{C00F54C8-B1EE-49E1-BE1F-AE7895E937F7}" destId="{F4F9C177-945C-45B4-9C2F-D652851C80E0}" srcOrd="0" destOrd="0" presId="urn:microsoft.com/office/officeart/2005/8/layout/orgChart1"/>
    <dgm:cxn modelId="{F8CCA222-18D4-44B6-B982-1A11A27BE3BD}" type="presParOf" srcId="{F4F9C177-945C-45B4-9C2F-D652851C80E0}" destId="{49060144-3BAF-4EC0-8F7E-88345128E177}" srcOrd="0" destOrd="0" presId="urn:microsoft.com/office/officeart/2005/8/layout/orgChart1"/>
    <dgm:cxn modelId="{8D9D6896-9F3C-4768-B599-ECD66A35D58B}" type="presOf" srcId="{C00F54C8-B1EE-49E1-BE1F-AE7895E937F7}" destId="{49060144-3BAF-4EC0-8F7E-88345128E177}" srcOrd="0" destOrd="0" presId="urn:microsoft.com/office/officeart/2005/8/layout/orgChart1"/>
    <dgm:cxn modelId="{E385E161-EF4F-4EC9-AE32-F6FD012239DB}" type="presParOf" srcId="{F4F9C177-945C-45B4-9C2F-D652851C80E0}" destId="{1F0994B3-344A-4AC5-821B-ABF5250E1E67}" srcOrd="1" destOrd="0" presId="urn:microsoft.com/office/officeart/2005/8/layout/orgChart1"/>
    <dgm:cxn modelId="{FAF5DE24-2431-4C36-B917-BFDB69FA23CB}" type="presOf" srcId="{C00F54C8-B1EE-49E1-BE1F-AE7895E937F7}" destId="{1F0994B3-344A-4AC5-821B-ABF5250E1E67}" srcOrd="0" destOrd="0" presId="urn:microsoft.com/office/officeart/2005/8/layout/orgChart1"/>
    <dgm:cxn modelId="{73CE1BCE-FE50-40D4-9B8D-B9A3BC830BAE}" type="presParOf" srcId="{416D96B0-919A-45F6-9485-BB54544A832F}" destId="{9E53BDEF-3344-4240-9BAF-3BF681158DA0}" srcOrd="1" destOrd="1" presId="urn:microsoft.com/office/officeart/2005/8/layout/orgChart1"/>
    <dgm:cxn modelId="{7A1B4560-F996-4771-9DDD-1707C059227A}" type="presParOf" srcId="{416D96B0-919A-45F6-9485-BB54544A832F}" destId="{F5385A02-531D-4FFC-AA01-507C0B9DC45E}" srcOrd="2" destOrd="1" presId="urn:microsoft.com/office/officeart/2005/8/layout/orgChart1"/>
    <dgm:cxn modelId="{DC473A89-E1A6-42E3-9DD4-32FAE5B6A7AA}" type="presParOf" srcId="{25948988-41C7-4C9D-AF6E-D8A9620FC59D}" destId="{7660A8C6-2A3B-43A4-BB16-9D3139FF7943}" srcOrd="2" destOrd="1" presId="urn:microsoft.com/office/officeart/2005/8/layout/orgChart1"/>
    <dgm:cxn modelId="{60EDB5A5-5CCA-441F-8D27-544235F7B534}" type="presParOf" srcId="{ED9EA124-5BB4-4223-8451-3DEB9822BC5A}" destId="{C15B3790-D118-46CB-8772-B94F3F9B1089}" srcOrd="2" destOrd="1" presId="urn:microsoft.com/office/officeart/2005/8/layout/orgChart1"/>
    <dgm:cxn modelId="{D180DEBB-56E5-435F-920F-43B82BF6E357}" type="presOf" srcId="{712B9F78-857D-49EA-866C-E0803F5F18A0}" destId="{C15B3790-D118-46CB-8772-B94F3F9B1089}" srcOrd="0" destOrd="0" presId="urn:microsoft.com/office/officeart/2005/8/layout/orgChart1"/>
    <dgm:cxn modelId="{EE0567D3-E778-4FCC-A34F-66DA8AEE1A8A}" type="presParOf" srcId="{ED9EA124-5BB4-4223-8451-3DEB9822BC5A}" destId="{A3528B6E-D01E-4EE1-A400-22BF060BD523}" srcOrd="3" destOrd="1" presId="urn:microsoft.com/office/officeart/2005/8/layout/orgChart1"/>
    <dgm:cxn modelId="{4A977543-D8DA-4EE3-AE5A-A6ECC0D158E3}" type="presParOf" srcId="{A3528B6E-D01E-4EE1-A400-22BF060BD523}" destId="{D11B4E67-8024-4C88-B3B5-361B4FFA8E76}" srcOrd="0" destOrd="3" presId="urn:microsoft.com/office/officeart/2005/8/layout/orgChart1"/>
    <dgm:cxn modelId="{9058DF7C-9D72-4634-A8F6-CA577254234E}" type="presOf" srcId="{C0A10E15-16E8-4A3E-8EFD-C0D8E3F6B840}" destId="{D11B4E67-8024-4C88-B3B5-361B4FFA8E76}" srcOrd="0" destOrd="0" presId="urn:microsoft.com/office/officeart/2005/8/layout/orgChart1"/>
    <dgm:cxn modelId="{5BC7AA07-E4B7-44E4-AD4B-FC47D068026E}" type="presParOf" srcId="{D11B4E67-8024-4C88-B3B5-361B4FFA8E76}" destId="{C7202255-C403-45CD-B814-FE1429DC56D5}" srcOrd="0" destOrd="0" presId="urn:microsoft.com/office/officeart/2005/8/layout/orgChart1"/>
    <dgm:cxn modelId="{8A8DB71D-B040-446F-9F62-5C9543F962D1}" type="presOf" srcId="{C0A10E15-16E8-4A3E-8EFD-C0D8E3F6B840}" destId="{C7202255-C403-45CD-B814-FE1429DC56D5}" srcOrd="0" destOrd="0" presId="urn:microsoft.com/office/officeart/2005/8/layout/orgChart1"/>
    <dgm:cxn modelId="{A0C39448-BA4F-44DB-A39D-E5F81CBF131F}" type="presParOf" srcId="{D11B4E67-8024-4C88-B3B5-361B4FFA8E76}" destId="{2BC9E271-6C45-46A6-B0D0-B47A80F023E5}" srcOrd="1" destOrd="0" presId="urn:microsoft.com/office/officeart/2005/8/layout/orgChart1"/>
    <dgm:cxn modelId="{1EDC7508-A709-42BD-99BA-1F2B752C10A4}" type="presOf" srcId="{C0A10E15-16E8-4A3E-8EFD-C0D8E3F6B840}" destId="{2BC9E271-6C45-46A6-B0D0-B47A80F023E5}" srcOrd="0" destOrd="0" presId="urn:microsoft.com/office/officeart/2005/8/layout/orgChart1"/>
    <dgm:cxn modelId="{5FA4B60C-4CFB-481D-A73A-50EA9D10763A}" type="presParOf" srcId="{A3528B6E-D01E-4EE1-A400-22BF060BD523}" destId="{1BCF367F-FCB0-4D8D-9579-4409F5C228BD}" srcOrd="1" destOrd="3" presId="urn:microsoft.com/office/officeart/2005/8/layout/orgChart1"/>
    <dgm:cxn modelId="{CE64D8C2-57C7-4295-91D7-8DFE1EF0954C}" type="presParOf" srcId="{A3528B6E-D01E-4EE1-A400-22BF060BD523}" destId="{4BCA6789-1772-4B85-BD80-D7EB056891E4}" srcOrd="2" destOrd="3" presId="urn:microsoft.com/office/officeart/2005/8/layout/orgChart1"/>
    <dgm:cxn modelId="{003F52B2-264F-4A68-AB8D-7EEA15167DD4}" type="presParOf" srcId="{87CD4BC9-39CE-4532-BDF8-AA02C4270E99}" destId="{0C3F1B0A-0D3E-47D4-8DDE-124F34295A37}" srcOrd="2" destOrd="3" presId="urn:microsoft.com/office/officeart/2005/8/layout/orgChart1"/>
    <dgm:cxn modelId="{47454574-DDC6-49B8-B0F1-A3874F90D8CE}" type="presParOf" srcId="{FC34D0E8-A7AE-45E5-93E7-5B3907EE723D}" destId="{8934470D-9C43-474A-AE4E-E8735CB75E32}" srcOrd="4" destOrd="1" presId="urn:microsoft.com/office/officeart/2005/8/layout/orgChart1"/>
    <dgm:cxn modelId="{74047B40-5C10-483E-BB1F-133B0A29BC0B}" type="presOf" srcId="{064E4173-5727-4E16-A171-A1921EF17CDE}" destId="{8934470D-9C43-474A-AE4E-E8735CB75E32}" srcOrd="0" destOrd="0" presId="urn:microsoft.com/office/officeart/2005/8/layout/orgChart1"/>
    <dgm:cxn modelId="{DDE29CD4-BA38-4F10-B0C8-EE0E76E39C36}" type="presParOf" srcId="{FC34D0E8-A7AE-45E5-93E7-5B3907EE723D}" destId="{8F85BAD3-358D-4F39-B3F6-207E69F92102}" srcOrd="5" destOrd="1" presId="urn:microsoft.com/office/officeart/2005/8/layout/orgChart1"/>
    <dgm:cxn modelId="{2B8FC62F-94EF-4AD8-ACEC-30561BF6FFF3}" type="presParOf" srcId="{8F85BAD3-358D-4F39-B3F6-207E69F92102}" destId="{CDFBEF23-551B-4D3A-867E-209585ED87C4}" srcOrd="0" destOrd="5" presId="urn:microsoft.com/office/officeart/2005/8/layout/orgChart1"/>
    <dgm:cxn modelId="{A863FF8B-0395-46F7-BFDC-1E86E28FC9DB}" type="presOf" srcId="{C5EF869A-9B05-4A8D-8D88-7879528F8327}" destId="{CDFBEF23-551B-4D3A-867E-209585ED87C4}" srcOrd="0" destOrd="0" presId="urn:microsoft.com/office/officeart/2005/8/layout/orgChart1"/>
    <dgm:cxn modelId="{8301B7DA-01E3-40FA-A44B-8DCB2B761F3B}" type="presParOf" srcId="{CDFBEF23-551B-4D3A-867E-209585ED87C4}" destId="{BDD54E85-1637-492E-A5E0-2F708BD7AA80}" srcOrd="0" destOrd="0" presId="urn:microsoft.com/office/officeart/2005/8/layout/orgChart1"/>
    <dgm:cxn modelId="{C71E660A-679F-453B-AD97-7F07DBBCB2AC}" type="presOf" srcId="{C5EF869A-9B05-4A8D-8D88-7879528F8327}" destId="{BDD54E85-1637-492E-A5E0-2F708BD7AA80}" srcOrd="0" destOrd="0" presId="urn:microsoft.com/office/officeart/2005/8/layout/orgChart1"/>
    <dgm:cxn modelId="{340D58FD-5AC4-4B87-91E8-C2AA22495C31}" type="presParOf" srcId="{CDFBEF23-551B-4D3A-867E-209585ED87C4}" destId="{5F02C4F7-0CB8-4E84-ADD7-A81F478111D7}" srcOrd="1" destOrd="0" presId="urn:microsoft.com/office/officeart/2005/8/layout/orgChart1"/>
    <dgm:cxn modelId="{93FFCD76-5B14-4D5C-BA11-052EF10E2BA3}" type="presOf" srcId="{C5EF869A-9B05-4A8D-8D88-7879528F8327}" destId="{5F02C4F7-0CB8-4E84-ADD7-A81F478111D7}" srcOrd="0" destOrd="0" presId="urn:microsoft.com/office/officeart/2005/8/layout/orgChart1"/>
    <dgm:cxn modelId="{959667CB-938C-45A5-A95D-77466FE7CCE8}" type="presParOf" srcId="{8F85BAD3-358D-4F39-B3F6-207E69F92102}" destId="{BCAF641A-42C3-4E31-BD6C-BC8E0446C3F0}" srcOrd="1" destOrd="5" presId="urn:microsoft.com/office/officeart/2005/8/layout/orgChart1"/>
    <dgm:cxn modelId="{DA7CCB7E-D728-4066-A90A-80E843A5ABEF}" type="presParOf" srcId="{8F85BAD3-358D-4F39-B3F6-207E69F92102}" destId="{C06051AE-B25E-4396-9618-34C8C456FDC2}" srcOrd="2" destOrd="5" presId="urn:microsoft.com/office/officeart/2005/8/layout/orgChart1"/>
    <dgm:cxn modelId="{FE8F4126-9509-4D0C-927C-2ABC0FB716B2}" type="presParOf" srcId="{12B0E5BB-1E02-461F-8C4D-75AA0C9CA5D8}" destId="{1451B593-0D0C-4F3A-BF5A-BB87E785385E}" srcOrd="2" destOrd="3" presId="urn:microsoft.com/office/officeart/2005/8/layout/orgChart1"/>
    <dgm:cxn modelId="{EBD7D99F-F594-48AA-BBD7-C804917BB169}" type="presParOf" srcId="{17DB5DCD-0A5E-4FF8-A3CB-E07F02E02D54}" destId="{1AC6DA7C-9486-46BC-AF92-4854D0316EF3}" srcOrd="4" destOrd="1" presId="urn:microsoft.com/office/officeart/2005/8/layout/orgChart1"/>
    <dgm:cxn modelId="{143FA92C-592D-42D4-BAF5-C006A1BDA632}" type="presOf" srcId="{70CDF163-6ADE-41CA-8641-B89E81419CF5}" destId="{1AC6DA7C-9486-46BC-AF92-4854D0316EF3}" srcOrd="0" destOrd="0" presId="urn:microsoft.com/office/officeart/2005/8/layout/orgChart1"/>
    <dgm:cxn modelId="{DFDAFB68-AF85-4625-92AF-D7CB3376BE90}" type="presParOf" srcId="{17DB5DCD-0A5E-4FF8-A3CB-E07F02E02D54}" destId="{FC71B928-5A0C-4BCA-9C04-A6F2FC17C3BF}" srcOrd="5" destOrd="1" presId="urn:microsoft.com/office/officeart/2005/8/layout/orgChart1"/>
    <dgm:cxn modelId="{23BB95CC-FE01-443D-8657-A78938A2D33F}" type="presParOf" srcId="{FC71B928-5A0C-4BCA-9C04-A6F2FC17C3BF}" destId="{9F257121-EF21-467F-8F2A-B5DDF9F77018}" srcOrd="0" destOrd="5" presId="urn:microsoft.com/office/officeart/2005/8/layout/orgChart1"/>
    <dgm:cxn modelId="{A09B9413-6C18-493B-AF35-55CAD1415923}" type="presOf" srcId="{8F22EA81-26A3-4FF7-8DB4-16C6E6F0FCAB}" destId="{9F257121-EF21-467F-8F2A-B5DDF9F77018}" srcOrd="0" destOrd="0" presId="urn:microsoft.com/office/officeart/2005/8/layout/orgChart1"/>
    <dgm:cxn modelId="{F4985BE2-7D71-4A6D-A7CF-B9EB24BC9F4F}" type="presParOf" srcId="{9F257121-EF21-467F-8F2A-B5DDF9F77018}" destId="{D3C84C6A-30B7-4253-AA35-25BB6DE288D7}" srcOrd="0" destOrd="0" presId="urn:microsoft.com/office/officeart/2005/8/layout/orgChart1"/>
    <dgm:cxn modelId="{3ED17270-8569-424B-B8AB-5ED965C805A3}" type="presOf" srcId="{8F22EA81-26A3-4FF7-8DB4-16C6E6F0FCAB}" destId="{D3C84C6A-30B7-4253-AA35-25BB6DE288D7}" srcOrd="0" destOrd="0" presId="urn:microsoft.com/office/officeart/2005/8/layout/orgChart1"/>
    <dgm:cxn modelId="{6C84D18C-18B2-4564-9544-D49CBBA9E2D8}" type="presParOf" srcId="{9F257121-EF21-467F-8F2A-B5DDF9F77018}" destId="{9E4E5A2D-DD40-488D-A330-2ABC496BBAEB}" srcOrd="1" destOrd="0" presId="urn:microsoft.com/office/officeart/2005/8/layout/orgChart1"/>
    <dgm:cxn modelId="{75974B1A-DD13-43E9-ADDC-4D2ABB08705F}" type="presOf" srcId="{8F22EA81-26A3-4FF7-8DB4-16C6E6F0FCAB}" destId="{9E4E5A2D-DD40-488D-A330-2ABC496BBAEB}" srcOrd="0" destOrd="0" presId="urn:microsoft.com/office/officeart/2005/8/layout/orgChart1"/>
    <dgm:cxn modelId="{DBAAAAA9-1475-40AA-813E-6A88031CDF7E}" type="presParOf" srcId="{FC71B928-5A0C-4BCA-9C04-A6F2FC17C3BF}" destId="{586DA9E2-EF65-4FA0-926E-9C0D44D20779}" srcOrd="1" destOrd="5" presId="urn:microsoft.com/office/officeart/2005/8/layout/orgChart1"/>
    <dgm:cxn modelId="{C1F830CB-F338-438E-ADE8-E256C0345201}" type="presParOf" srcId="{586DA9E2-EF65-4FA0-926E-9C0D44D20779}" destId="{11FC4A2D-C695-4B32-94B8-ECDEF63BAE54}" srcOrd="0" destOrd="1" presId="urn:microsoft.com/office/officeart/2005/8/layout/orgChart1"/>
    <dgm:cxn modelId="{E6C19444-3A26-47B4-9513-5A2C03F2EB59}" type="presOf" srcId="{94ED28EA-ECD1-4737-BCFD-37565D5A1866}" destId="{11FC4A2D-C695-4B32-94B8-ECDEF63BAE54}" srcOrd="0" destOrd="0" presId="urn:microsoft.com/office/officeart/2005/8/layout/orgChart1"/>
    <dgm:cxn modelId="{FC20D1DC-1CF1-4A62-BA86-3946571A7EAA}" type="presParOf" srcId="{586DA9E2-EF65-4FA0-926E-9C0D44D20779}" destId="{DFE872CA-9C2B-4B10-B4AF-AED888B44276}" srcOrd="1" destOrd="1" presId="urn:microsoft.com/office/officeart/2005/8/layout/orgChart1"/>
    <dgm:cxn modelId="{70A1AFA3-892B-420E-9B39-87166E4DE26F}" type="presParOf" srcId="{DFE872CA-9C2B-4B10-B4AF-AED888B44276}" destId="{1EB558B6-D7E9-41B2-AF37-A06D2F14ED08}" srcOrd="0" destOrd="1" presId="urn:microsoft.com/office/officeart/2005/8/layout/orgChart1"/>
    <dgm:cxn modelId="{89603DB2-F73E-45C2-B9B0-0C79CF2BCD13}" type="presOf" srcId="{DB30795A-56BC-427E-8854-6113CC7FDBA0}" destId="{1EB558B6-D7E9-41B2-AF37-A06D2F14ED08}" srcOrd="0" destOrd="0" presId="urn:microsoft.com/office/officeart/2005/8/layout/orgChart1"/>
    <dgm:cxn modelId="{066F6AD0-B37A-4A98-887E-AE4D130E4456}" type="presParOf" srcId="{1EB558B6-D7E9-41B2-AF37-A06D2F14ED08}" destId="{D480B6E8-E1C3-42A2-95FD-4F5A3A8381BC}" srcOrd="0" destOrd="0" presId="urn:microsoft.com/office/officeart/2005/8/layout/orgChart1"/>
    <dgm:cxn modelId="{2AB567E4-C808-42B0-8B1C-DBB6F96185CE}" type="presOf" srcId="{DB30795A-56BC-427E-8854-6113CC7FDBA0}" destId="{D480B6E8-E1C3-42A2-95FD-4F5A3A8381BC}" srcOrd="0" destOrd="0" presId="urn:microsoft.com/office/officeart/2005/8/layout/orgChart1"/>
    <dgm:cxn modelId="{170EFAEB-B374-43DD-A4DB-14AF30DDA324}" type="presParOf" srcId="{1EB558B6-D7E9-41B2-AF37-A06D2F14ED08}" destId="{7091C599-D0E4-401F-908F-35BD7F64CBAD}" srcOrd="1" destOrd="0" presId="urn:microsoft.com/office/officeart/2005/8/layout/orgChart1"/>
    <dgm:cxn modelId="{4BAD89A7-AAD2-4E4A-8817-CE85BA8D2ADF}" type="presOf" srcId="{DB30795A-56BC-427E-8854-6113CC7FDBA0}" destId="{7091C599-D0E4-401F-908F-35BD7F64CBAD}" srcOrd="0" destOrd="0" presId="urn:microsoft.com/office/officeart/2005/8/layout/orgChart1"/>
    <dgm:cxn modelId="{1BA2F46F-C9A0-4B58-8BB1-DE503A783BB0}" type="presParOf" srcId="{DFE872CA-9C2B-4B10-B4AF-AED888B44276}" destId="{E3F73A89-580C-4E8A-96AF-B47DFA1ACF27}" srcOrd="1" destOrd="1" presId="urn:microsoft.com/office/officeart/2005/8/layout/orgChart1"/>
    <dgm:cxn modelId="{E4628C03-8EAD-4AFF-BFE5-31D6C7775EBD}" type="presParOf" srcId="{E3F73A89-580C-4E8A-96AF-B47DFA1ACF27}" destId="{FBAB71BD-17ED-4FF4-9229-A647E3988B6F}" srcOrd="0" destOrd="1" presId="urn:microsoft.com/office/officeart/2005/8/layout/orgChart1"/>
    <dgm:cxn modelId="{B63CDAF9-C830-481F-8D7C-EC2408ADB685}" type="presOf" srcId="{AA258FFE-6516-4EEA-B27B-B0089989B37C}" destId="{FBAB71BD-17ED-4FF4-9229-A647E3988B6F}" srcOrd="0" destOrd="0" presId="urn:microsoft.com/office/officeart/2005/8/layout/orgChart1"/>
    <dgm:cxn modelId="{240AD2E9-BC54-4B04-B42C-B5C5A772E481}" type="presParOf" srcId="{E3F73A89-580C-4E8A-96AF-B47DFA1ACF27}" destId="{2B935C66-BB37-40A6-9E43-D48109D69CD6}" srcOrd="1" destOrd="1" presId="urn:microsoft.com/office/officeart/2005/8/layout/orgChart1"/>
    <dgm:cxn modelId="{E453F40F-0376-44C8-A2E7-DD3E2D339CAF}" type="presParOf" srcId="{2B935C66-BB37-40A6-9E43-D48109D69CD6}" destId="{84894B3A-559C-43D7-9A20-43332785F849}" srcOrd="0" destOrd="1" presId="urn:microsoft.com/office/officeart/2005/8/layout/orgChart1"/>
    <dgm:cxn modelId="{C90BEA80-050D-40FB-BB4F-995227A9FB8B}" type="presOf" srcId="{08043CCC-DEFB-4EA9-93F1-78E002BCE47C}" destId="{84894B3A-559C-43D7-9A20-43332785F849}" srcOrd="0" destOrd="0" presId="urn:microsoft.com/office/officeart/2005/8/layout/orgChart1"/>
    <dgm:cxn modelId="{C948C37F-9C6F-4817-8FA1-82860715137E}" type="presParOf" srcId="{84894B3A-559C-43D7-9A20-43332785F849}" destId="{3BC56A5B-AF7F-4006-8399-B2BDDA39844D}" srcOrd="0" destOrd="0" presId="urn:microsoft.com/office/officeart/2005/8/layout/orgChart1"/>
    <dgm:cxn modelId="{0B62EDD0-6D36-4E1B-99D7-7ED3DFAF8551}" type="presOf" srcId="{08043CCC-DEFB-4EA9-93F1-78E002BCE47C}" destId="{3BC56A5B-AF7F-4006-8399-B2BDDA39844D}" srcOrd="0" destOrd="0" presId="urn:microsoft.com/office/officeart/2005/8/layout/orgChart1"/>
    <dgm:cxn modelId="{EB5054C4-0FC0-4A36-8354-C38150FB2CCD}" type="presParOf" srcId="{84894B3A-559C-43D7-9A20-43332785F849}" destId="{962D3C90-06F8-4FC6-9CFF-92E0D882805D}" srcOrd="1" destOrd="0" presId="urn:microsoft.com/office/officeart/2005/8/layout/orgChart1"/>
    <dgm:cxn modelId="{46D56E10-4BE9-41A9-B49F-D7735019EBF3}" type="presOf" srcId="{08043CCC-DEFB-4EA9-93F1-78E002BCE47C}" destId="{962D3C90-06F8-4FC6-9CFF-92E0D882805D}" srcOrd="0" destOrd="0" presId="urn:microsoft.com/office/officeart/2005/8/layout/orgChart1"/>
    <dgm:cxn modelId="{0A740A6E-7D5A-4F59-9E83-69E70EA49A2B}" type="presParOf" srcId="{2B935C66-BB37-40A6-9E43-D48109D69CD6}" destId="{872970D7-A7D8-4182-B317-53235C00DB7B}" srcOrd="1" destOrd="1" presId="urn:microsoft.com/office/officeart/2005/8/layout/orgChart1"/>
    <dgm:cxn modelId="{0B5CA469-93F8-464E-9F12-BCF76E9910CD}" type="presParOf" srcId="{2B935C66-BB37-40A6-9E43-D48109D69CD6}" destId="{4C9098C9-2D8A-44EB-B538-6A4BA28D5E51}" srcOrd="2" destOrd="1" presId="urn:microsoft.com/office/officeart/2005/8/layout/orgChart1"/>
    <dgm:cxn modelId="{F4227304-2131-4E39-8772-280321AE8ADF}" type="presParOf" srcId="{DFE872CA-9C2B-4B10-B4AF-AED888B44276}" destId="{C90B3ED5-4D57-416F-8AD7-8E458881D784}" srcOrd="2" destOrd="1" presId="urn:microsoft.com/office/officeart/2005/8/layout/orgChart1"/>
    <dgm:cxn modelId="{5F82AD16-057E-4C96-A7F2-22B3A1A5E85D}" type="presParOf" srcId="{FC71B928-5A0C-4BCA-9C04-A6F2FC17C3BF}" destId="{ED7E90F8-8A53-4C5D-86C9-6457A13193A5}" srcOrd="2" destOrd="5" presId="urn:microsoft.com/office/officeart/2005/8/layout/orgChart1"/>
    <dgm:cxn modelId="{88733E58-6E91-4E70-A8A6-5E8B12134FBD}" type="presParOf" srcId="{17DB5DCD-0A5E-4FF8-A3CB-E07F02E02D54}" destId="{D357FD68-7FDB-469A-9B84-163617A6DD04}" srcOrd="6" destOrd="1" presId="urn:microsoft.com/office/officeart/2005/8/layout/orgChart1"/>
    <dgm:cxn modelId="{EBE478BA-D8E2-4100-BFD0-22E6F1C229CE}" type="presOf" srcId="{7AA1CB9E-301B-4099-A9F7-46C6B67EFD8F}" destId="{D357FD68-7FDB-469A-9B84-163617A6DD04}" srcOrd="0" destOrd="0" presId="urn:microsoft.com/office/officeart/2005/8/layout/orgChart1"/>
    <dgm:cxn modelId="{38FE279C-2F11-4CF9-8DFD-76FE6A4C51E0}" type="presParOf" srcId="{17DB5DCD-0A5E-4FF8-A3CB-E07F02E02D54}" destId="{24DB28EF-BF66-4E25-BDAC-55560B097B61}" srcOrd="7" destOrd="1" presId="urn:microsoft.com/office/officeart/2005/8/layout/orgChart1"/>
    <dgm:cxn modelId="{EEF91B67-BE1F-4ADA-A93E-0264B5841618}" type="presParOf" srcId="{24DB28EF-BF66-4E25-BDAC-55560B097B61}" destId="{E7DF1C20-64F2-40D7-B078-E0FABC31F513}" srcOrd="0" destOrd="7" presId="urn:microsoft.com/office/officeart/2005/8/layout/orgChart1"/>
    <dgm:cxn modelId="{1C2EBA10-77A6-4F62-8F17-DC91E748725C}" type="presOf" srcId="{546B78F2-74D3-4CB8-82CB-30548A492899}" destId="{E7DF1C20-64F2-40D7-B078-E0FABC31F513}" srcOrd="0" destOrd="0" presId="urn:microsoft.com/office/officeart/2005/8/layout/orgChart1"/>
    <dgm:cxn modelId="{AEADB791-B1B9-4854-A597-9D6E3BCF0EA7}" type="presParOf" srcId="{E7DF1C20-64F2-40D7-B078-E0FABC31F513}" destId="{5E4DE76C-A5DB-442D-BD70-306F659E0CCC}" srcOrd="0" destOrd="0" presId="urn:microsoft.com/office/officeart/2005/8/layout/orgChart1"/>
    <dgm:cxn modelId="{0ED6E9B4-AE57-4079-9F7C-30D61827C3BB}" type="presOf" srcId="{546B78F2-74D3-4CB8-82CB-30548A492899}" destId="{5E4DE76C-A5DB-442D-BD70-306F659E0CCC}" srcOrd="0" destOrd="0" presId="urn:microsoft.com/office/officeart/2005/8/layout/orgChart1"/>
    <dgm:cxn modelId="{E8A6ADC0-2A0F-43D4-B8F3-F63791DD8ED8}" type="presParOf" srcId="{E7DF1C20-64F2-40D7-B078-E0FABC31F513}" destId="{0568AA4C-D004-4ACE-8E08-B344B74C9D7B}" srcOrd="1" destOrd="0" presId="urn:microsoft.com/office/officeart/2005/8/layout/orgChart1"/>
    <dgm:cxn modelId="{E60B3BC9-55E2-4966-AEDB-9C4123B59A64}" type="presOf" srcId="{546B78F2-74D3-4CB8-82CB-30548A492899}" destId="{0568AA4C-D004-4ACE-8E08-B344B74C9D7B}" srcOrd="0" destOrd="0" presId="urn:microsoft.com/office/officeart/2005/8/layout/orgChart1"/>
    <dgm:cxn modelId="{59958DAA-C559-43B6-AA58-268A544D6769}" type="presParOf" srcId="{24DB28EF-BF66-4E25-BDAC-55560B097B61}" destId="{BD714082-B0B8-4B19-B08C-AED815D47E15}" srcOrd="1" destOrd="7" presId="urn:microsoft.com/office/officeart/2005/8/layout/orgChart1"/>
    <dgm:cxn modelId="{CC548027-6437-41CA-A211-562C29D305D9}" type="presParOf" srcId="{BD714082-B0B8-4B19-B08C-AED815D47E15}" destId="{6E8B4659-3D6A-4519-8626-3789118609D2}" srcOrd="0" destOrd="1" presId="urn:microsoft.com/office/officeart/2005/8/layout/orgChart1"/>
    <dgm:cxn modelId="{B89D5EB1-FB94-417D-A1EA-3357AF52C50F}" type="presOf" srcId="{672083C9-A620-40EC-9040-041509300674}" destId="{6E8B4659-3D6A-4519-8626-3789118609D2}" srcOrd="0" destOrd="0" presId="urn:microsoft.com/office/officeart/2005/8/layout/orgChart1"/>
    <dgm:cxn modelId="{5F66BC96-6C1B-4D5D-9F51-C55BBDE2D9FA}" type="presParOf" srcId="{BD714082-B0B8-4B19-B08C-AED815D47E15}" destId="{2EC70659-F1D3-4339-8BBB-1AD0F3F799B7}" srcOrd="1" destOrd="1" presId="urn:microsoft.com/office/officeart/2005/8/layout/orgChart1"/>
    <dgm:cxn modelId="{63B551F7-655E-4789-8046-712E1E2D4220}" type="presParOf" srcId="{2EC70659-F1D3-4339-8BBB-1AD0F3F799B7}" destId="{F7D4372F-2530-4B8D-80F9-D99541D53A5E}" srcOrd="0" destOrd="1" presId="urn:microsoft.com/office/officeart/2005/8/layout/orgChart1"/>
    <dgm:cxn modelId="{4C3EE67E-56FB-4359-BEDF-D01A7847D374}" type="presOf" srcId="{DA96FDE1-3207-413F-8180-23609927042C}" destId="{F7D4372F-2530-4B8D-80F9-D99541D53A5E}" srcOrd="0" destOrd="0" presId="urn:microsoft.com/office/officeart/2005/8/layout/orgChart1"/>
    <dgm:cxn modelId="{417B2DB0-8DCE-4683-B54D-0B2D0B6E63AF}" type="presParOf" srcId="{F7D4372F-2530-4B8D-80F9-D99541D53A5E}" destId="{F55A938B-CF95-491C-9257-12BCEE8351CD}" srcOrd="0" destOrd="0" presId="urn:microsoft.com/office/officeart/2005/8/layout/orgChart1"/>
    <dgm:cxn modelId="{383E1DFE-9054-41D5-8E78-5867CCF8C6E7}" type="presOf" srcId="{DA96FDE1-3207-413F-8180-23609927042C}" destId="{F55A938B-CF95-491C-9257-12BCEE8351CD}" srcOrd="0" destOrd="0" presId="urn:microsoft.com/office/officeart/2005/8/layout/orgChart1"/>
    <dgm:cxn modelId="{1D4670B5-F811-4C8F-8FDE-E9760FAC393B}" type="presParOf" srcId="{F7D4372F-2530-4B8D-80F9-D99541D53A5E}" destId="{47A539BD-4419-4CC4-A7E6-2B9AF1FD8FE3}" srcOrd="1" destOrd="0" presId="urn:microsoft.com/office/officeart/2005/8/layout/orgChart1"/>
    <dgm:cxn modelId="{858748D4-0C8D-4983-B406-CA0918E9C182}" type="presOf" srcId="{DA96FDE1-3207-413F-8180-23609927042C}" destId="{47A539BD-4419-4CC4-A7E6-2B9AF1FD8FE3}" srcOrd="0" destOrd="0" presId="urn:microsoft.com/office/officeart/2005/8/layout/orgChart1"/>
    <dgm:cxn modelId="{FE6B5CE8-58D4-48B8-A2A5-8E4E019FC417}" type="presParOf" srcId="{2EC70659-F1D3-4339-8BBB-1AD0F3F799B7}" destId="{1504ECCD-8762-4CAE-962B-4A952C46E7F6}" srcOrd="1" destOrd="1" presId="urn:microsoft.com/office/officeart/2005/8/layout/orgChart1"/>
    <dgm:cxn modelId="{6D63B9FF-ACE7-40B8-9D44-1BC7376F1EFA}" type="presParOf" srcId="{2EC70659-F1D3-4339-8BBB-1AD0F3F799B7}" destId="{C3CE3031-3998-4277-9A4D-657B6F7F547A}" srcOrd="2" destOrd="1" presId="urn:microsoft.com/office/officeart/2005/8/layout/orgChart1"/>
    <dgm:cxn modelId="{9A820458-47BD-4052-81B1-10925C47E668}" type="presParOf" srcId="{24DB28EF-BF66-4E25-BDAC-55560B097B61}" destId="{D750AE71-D657-4D39-B18D-E35505AB3BB1}" srcOrd="2" destOrd="7" presId="urn:microsoft.com/office/officeart/2005/8/layout/orgChart1"/>
    <dgm:cxn modelId="{AEF392BD-1C32-4CA5-B136-53B2478A6DCE}" type="presParOf" srcId="{541DE8D3-3DFE-4760-AB01-BE49A4801D3B}" destId="{9093DF86-D62E-45B4-8078-4D5128EC7A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D31B3-3808-4FBA-8FA4-CC8D448A173E}" type="doc">
      <dgm:prSet loTypeId="hierarchy" loCatId="hierarchy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A8C9219A-F751-49BD-B580-1C1B26220614}">
      <dgm:prSet/>
      <dgm:spPr/>
      <dgm:t>
        <a:bodyPr/>
        <a:p>
          <a:endParaRPr altLang="en-US"/>
        </a:p>
      </dgm:t>
    </dgm:pt>
    <dgm:pt modelId="{FCD1C335-834A-49AE-B7ED-5C0160148D1F}" cxnId="{A94F523B-11C9-455A-A828-CB7EBE020C98}" type="parTrans">
      <dgm:prSet/>
      <dgm:spPr/>
    </dgm:pt>
    <dgm:pt modelId="{CBA5F14A-7917-4069-B689-0C7C3AD780E2}" cxnId="{A94F523B-11C9-455A-A828-CB7EBE020C98}" type="sibTrans">
      <dgm:prSet/>
      <dgm:spPr/>
    </dgm:pt>
    <dgm:pt modelId="{47C757F0-AA23-46BE-9311-EA432CDEEAA1}">
      <dgm:prSet phldrT="[文本]"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B39B06D-FE6C-48B2-B5B4-77CD0C8CF7AD}" cxnId="{5734A931-5496-43AC-A7E3-E4AEDC17C475}" type="parTrans">
      <dgm:prSet/>
      <dgm:spPr/>
      <dgm:t>
        <a:bodyPr/>
        <a:p>
          <a:endParaRPr lang="zh-CN" altLang="en-US"/>
        </a:p>
      </dgm:t>
    </dgm:pt>
    <dgm:pt modelId="{DF0D1C21-B79E-4875-B7FA-EF183CB48B88}" cxnId="{5734A931-5496-43AC-A7E3-E4AEDC17C475}" type="sibTrans">
      <dgm:prSet/>
      <dgm:spPr/>
      <dgm:t>
        <a:bodyPr/>
        <a:p>
          <a:endParaRPr lang="zh-CN" altLang="en-US"/>
        </a:p>
      </dgm:t>
    </dgm:pt>
    <dgm:pt modelId="{4EC42421-831D-4CD3-8215-2AF4300F9C01}">
      <dgm:prSet phldrT="[文本]"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8D5FB264-0A5C-4C3A-85B7-453D9BD837DF}" cxnId="{E4C0FFBD-41B7-4014-AE0A-6B3AFBFFB920}" type="parTrans">
      <dgm:prSet/>
      <dgm:spPr/>
      <dgm:t>
        <a:bodyPr/>
        <a:p>
          <a:endParaRPr lang="zh-CN" altLang="en-US"/>
        </a:p>
      </dgm:t>
    </dgm:pt>
    <dgm:pt modelId="{A1825131-D805-48C8-BFCE-E45C02E6F5CE}" cxnId="{E4C0FFBD-41B7-4014-AE0A-6B3AFBFFB920}" type="sibTrans">
      <dgm:prSet/>
      <dgm:spPr/>
      <dgm:t>
        <a:bodyPr/>
        <a:p>
          <a:endParaRPr lang="zh-CN" altLang="en-US"/>
        </a:p>
      </dgm:t>
    </dgm:pt>
    <dgm:pt modelId="{220761B6-BB51-4683-9F42-223A158F5845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FC82AB77-7324-4734-88DF-4392F268B5B9}" cxnId="{4679A06F-FC70-4EF6-86B4-B409627AE45C}" type="parTrans">
      <dgm:prSet/>
      <dgm:spPr/>
    </dgm:pt>
    <dgm:pt modelId="{952FE2DD-2864-4A00-BB5A-5248F8495B04}" cxnId="{4679A06F-FC70-4EF6-86B4-B409627AE45C}" type="sibTrans">
      <dgm:prSet/>
      <dgm:spPr/>
    </dgm:pt>
    <dgm:pt modelId="{6785F88F-B09A-439A-8891-1BE4D99B4202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B642718F-73A9-486F-B58D-5EEC3FC8F45D}" cxnId="{16CF8B85-FB27-4FD4-9324-316BD3B663BC}" type="parTrans">
      <dgm:prSet/>
      <dgm:spPr/>
    </dgm:pt>
    <dgm:pt modelId="{C3DB1952-B627-415E-B6FF-4468CFB3C7C7}" cxnId="{16CF8B85-FB27-4FD4-9324-316BD3B663BC}" type="sibTrans">
      <dgm:prSet/>
      <dgm:spPr/>
    </dgm:pt>
    <dgm:pt modelId="{64AA41E6-2B15-476B-8507-6159CB53857F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57445518-3AD6-43AC-A890-F29F967671B5}" cxnId="{32C06DAE-8E32-4F87-B8FE-C4AE3FA77EBE}" type="parTrans">
      <dgm:prSet/>
      <dgm:spPr/>
    </dgm:pt>
    <dgm:pt modelId="{5795E5DF-618F-46B2-AD62-35F4FF9E5D09}" cxnId="{32C06DAE-8E32-4F87-B8FE-C4AE3FA77EBE}" type="sibTrans">
      <dgm:prSet/>
      <dgm:spPr/>
    </dgm:pt>
    <dgm:pt modelId="{CF717C8A-B40B-4AFF-BF49-65ABB7DF8190}">
      <dgm:prSet phldrT="[文本]"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CCF68ADE-40B6-47D0-93C1-88EC13ADC8AC}" cxnId="{CBFA8004-EF43-442B-839E-4F7D4FF97E62}" type="parTrans">
      <dgm:prSet/>
      <dgm:spPr/>
      <dgm:t>
        <a:bodyPr/>
        <a:p>
          <a:endParaRPr lang="zh-CN" altLang="en-US"/>
        </a:p>
      </dgm:t>
    </dgm:pt>
    <dgm:pt modelId="{630D3E0B-D1D7-4E1A-8193-515AA5E1866F}" cxnId="{CBFA8004-EF43-442B-839E-4F7D4FF97E62}" type="sibTrans">
      <dgm:prSet/>
      <dgm:spPr/>
      <dgm:t>
        <a:bodyPr/>
        <a:p>
          <a:endParaRPr lang="zh-CN" altLang="en-US"/>
        </a:p>
      </dgm:t>
    </dgm:pt>
    <dgm:pt modelId="{1E64AAF3-06E9-4901-BBEA-85993E87B60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42CB4E29-FCD8-47E0-AEFA-44D4D780B45B}" cxnId="{DE25F3D4-1C8F-4D4C-ADA9-E8A93887EA68}" type="parTrans">
      <dgm:prSet/>
      <dgm:spPr/>
    </dgm:pt>
    <dgm:pt modelId="{98AAAF3F-2C8F-4B6D-AD96-6D6B17D2BF09}" cxnId="{DE25F3D4-1C8F-4D4C-ADA9-E8A93887EA68}" type="sibTrans">
      <dgm:prSet/>
      <dgm:spPr/>
    </dgm:pt>
    <dgm:pt modelId="{A8238964-181E-4001-A629-E91BC8D05E8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20AB5017-E112-4200-A0DD-529A367A4B89}" cxnId="{F6A5AE96-8869-4851-9266-0B93C5325F38}" type="parTrans">
      <dgm:prSet/>
      <dgm:spPr/>
    </dgm:pt>
    <dgm:pt modelId="{FB64EC4E-55BD-4F28-BA14-CFF86FC5F252}" cxnId="{F6A5AE96-8869-4851-9266-0B93C5325F38}" type="sibTrans">
      <dgm:prSet/>
      <dgm:spPr/>
    </dgm:pt>
    <dgm:pt modelId="{001AA931-A49D-439B-9F92-18217B43C0AD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88BD1A7A-9DF8-40C9-8EBD-DE1776A76E44}" cxnId="{178AB44C-B7E8-4708-99D3-58124537603E}" type="parTrans">
      <dgm:prSet/>
      <dgm:spPr/>
    </dgm:pt>
    <dgm:pt modelId="{FBCEBFD5-12FE-4FCF-9BDD-284312EADFF2}" cxnId="{178AB44C-B7E8-4708-99D3-58124537603E}" type="sibTrans">
      <dgm:prSet/>
      <dgm:spPr/>
    </dgm:pt>
    <dgm:pt modelId="{8FF3AE1E-24DE-4FF0-B449-C8EE572836A1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3EC98941-3AAC-48FD-94C4-A7EF7914B25B}" cxnId="{9F321B4F-ACC8-4F8A-83F7-CF027785771C}" type="parTrans">
      <dgm:prSet/>
      <dgm:spPr/>
    </dgm:pt>
    <dgm:pt modelId="{E9729F33-FE00-4E88-A556-A176B16E1E82}" cxnId="{9F321B4F-ACC8-4F8A-83F7-CF027785771C}" type="sibTrans">
      <dgm:prSet/>
      <dgm:spPr/>
    </dgm:pt>
    <dgm:pt modelId="{0B13343F-ED46-4FA0-B287-B676D674CB05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03C41AA6-6102-470F-A5E7-BA423F5AE7AC}" cxnId="{7E2E29F3-764A-4131-800A-BE5391F07988}" type="parTrans">
      <dgm:prSet/>
      <dgm:spPr/>
    </dgm:pt>
    <dgm:pt modelId="{7DA6CB88-2166-4901-A09C-C243D1B6154D}" cxnId="{7E2E29F3-764A-4131-800A-BE5391F07988}" type="sibTrans">
      <dgm:prSet/>
      <dgm:spPr/>
    </dgm:pt>
    <dgm:pt modelId="{3AB3A9BF-1A90-4C60-A88D-D6EC6CD6CF82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3E6B715F-55D9-4C15-9AB5-2DBE6B8AA3BB}" cxnId="{1E1F0B07-2059-4FDE-9A1B-D878561E123D}" type="parTrans">
      <dgm:prSet/>
      <dgm:spPr/>
    </dgm:pt>
    <dgm:pt modelId="{5323FC94-51E0-4AF9-95EE-C6E9E4098681}" cxnId="{1E1F0B07-2059-4FDE-9A1B-D878561E123D}" type="sibTrans">
      <dgm:prSet/>
      <dgm:spPr/>
    </dgm:pt>
    <dgm:pt modelId="{8964E1BC-06AE-41E2-BDA9-F4633E6F6274}" type="asst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D2FB7DA8-B6C2-47A0-9E21-96B3BAB1249C}" cxnId="{BC52FCA2-3743-4330-9DAD-B002C08CF4E2}" type="parTrans">
      <dgm:prSet/>
      <dgm:spPr/>
    </dgm:pt>
    <dgm:pt modelId="{79D3C749-C633-473E-81E1-94D798C642B3}" cxnId="{BC52FCA2-3743-4330-9DAD-B002C08CF4E2}" type="sibTrans">
      <dgm:prSet/>
      <dgm:spPr/>
    </dgm:pt>
    <dgm:pt modelId="{C92DA0CE-388C-4BAB-9C71-58B652F93E4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6A49E7AE-8D34-4F08-A685-4CBEB146705A}" cxnId="{9E86CADC-F43F-425A-84D4-9820178F6FCC}" type="parTrans">
      <dgm:prSet/>
      <dgm:spPr/>
    </dgm:pt>
    <dgm:pt modelId="{17AC715D-825F-481F-8396-6119ED67825A}" cxnId="{9E86CADC-F43F-425A-84D4-9820178F6FCC}" type="sibTrans">
      <dgm:prSet/>
      <dgm:spPr/>
    </dgm:pt>
    <dgm:pt modelId="{9BC0AA7E-05BB-4D19-B108-937545DC0380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E2EF4EA4-CB0D-406B-B50E-1363CD12E53D}" cxnId="{E463B97C-289E-4523-886A-259264523309}" type="parTrans">
      <dgm:prSet/>
      <dgm:spPr/>
    </dgm:pt>
    <dgm:pt modelId="{65D33AAC-F782-4874-851E-A94F985D4830}" cxnId="{E463B97C-289E-4523-886A-259264523309}" type="sibTrans">
      <dgm:prSet/>
      <dgm:spPr/>
    </dgm:pt>
    <dgm:pt modelId="{BE564663-AE8F-4988-BB57-6B1907F22C50}">
      <dgm:prSet phldr="0" custT="0"/>
      <dgm:spPr/>
      <dgm:t>
        <a:bodyPr vert="horz" wrap="square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F1D3B89E-033F-4BE7-875C-7A4E3173D1A6}" cxnId="{5F25A628-8916-4375-8D9C-80A44128770E}" type="parTrans">
      <dgm:prSet/>
      <dgm:spPr/>
    </dgm:pt>
    <dgm:pt modelId="{988C520B-99CD-4DCF-83BF-F9C8DC5ACA24}" cxnId="{5F25A628-8916-4375-8D9C-80A44128770E}" type="sibTrans">
      <dgm:prSet/>
      <dgm:spPr/>
    </dgm:pt>
    <dgm:pt modelId="{E442C1A1-ECB8-46C1-80E3-29A44479BE35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CFF1DF69-D749-4BD2-9DF5-C6F05058012D}" cxnId="{F13DFE01-C6E3-4E42-A1B9-3BE5E88ECC8E}" type="parTrans">
      <dgm:prSet/>
      <dgm:spPr/>
    </dgm:pt>
    <dgm:pt modelId="{E85361AF-4855-4B9F-8DEB-F9CF4B691FDB}" cxnId="{F13DFE01-C6E3-4E42-A1B9-3BE5E88ECC8E}" type="sibTrans">
      <dgm:prSet/>
      <dgm:spPr/>
    </dgm:pt>
    <dgm:pt modelId="{C00F54C8-B1EE-49E1-BE1F-AE7895E937F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C51746F3-6294-4C11-82FD-B4A6F6B9CB9F}" cxnId="{D0F30055-68C8-4099-8A1D-DA63ADB6D185}" type="parTrans">
      <dgm:prSet/>
      <dgm:spPr/>
    </dgm:pt>
    <dgm:pt modelId="{DB515345-54FB-42DB-8E5C-C02D07AACFD0}" cxnId="{D0F30055-68C8-4099-8A1D-DA63ADB6D185}" type="sibTrans">
      <dgm:prSet/>
      <dgm:spPr/>
    </dgm:pt>
    <dgm:pt modelId="{C0A10E15-16E8-4A3E-8EFD-C0D8E3F6B840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712B9F78-857D-49EA-866C-E0803F5F18A0}" cxnId="{C52086C9-4EBB-4F2A-BD55-944BD1771130}" type="parTrans">
      <dgm:prSet/>
      <dgm:spPr/>
    </dgm:pt>
    <dgm:pt modelId="{C1449F04-35E4-4D78-AFD6-163F1BA92B3F}" cxnId="{C52086C9-4EBB-4F2A-BD55-944BD1771130}" type="sibTrans">
      <dgm:prSet/>
      <dgm:spPr/>
    </dgm:pt>
    <dgm:pt modelId="{C5EF869A-9B05-4A8D-8D88-7879528F8327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/>
          </a:r>
          <a:endParaRPr lang="en-US" altLang="zh-CN">
            <a:solidFill>
              <a:schemeClr val="tx1"/>
            </a:solidFill>
          </a:endParaRPr>
        </a:p>
      </dgm:t>
    </dgm:pt>
    <dgm:pt modelId="{064E4173-5727-4E16-A171-A1921EF17CDE}" cxnId="{B1B0CD87-4B97-44A7-B3F6-1F9C4E65AEE5}" type="parTrans">
      <dgm:prSet/>
      <dgm:spPr/>
    </dgm:pt>
    <dgm:pt modelId="{C051BAD1-E823-4562-BC93-82C89F8E078F}" cxnId="{B1B0CD87-4B97-44A7-B3F6-1F9C4E65AEE5}" type="sibTrans">
      <dgm:prSet/>
      <dgm:spPr/>
    </dgm:pt>
    <dgm:pt modelId="{8F22EA81-26A3-4FF7-8DB4-16C6E6F0FCAB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  <a:latin typeface="+mn-ea"/>
            </a:rPr>
            <a:t/>
          </a:r>
          <a:endParaRPr lang="en-US" altLang="zh-CN">
            <a:solidFill>
              <a:schemeClr val="tx1"/>
            </a:solidFill>
            <a:latin typeface="+mn-ea"/>
          </a:endParaRPr>
        </a:p>
      </dgm:t>
    </dgm:pt>
    <dgm:pt modelId="{70CDF163-6ADE-41CA-8641-B89E81419CF5}" cxnId="{A601FFAD-B2F6-444D-8BC8-0B0752376551}" type="parTrans">
      <dgm:prSet/>
      <dgm:spPr/>
    </dgm:pt>
    <dgm:pt modelId="{60E27F79-95CB-481D-8CD7-91BF8AD42A7B}" cxnId="{A601FFAD-B2F6-444D-8BC8-0B0752376551}" type="sibTrans">
      <dgm:prSet/>
      <dgm:spPr/>
    </dgm:pt>
    <dgm:pt modelId="{DB30795A-56BC-427E-8854-6113CC7FDBA0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  <a:latin typeface="+mn-ea"/>
            </a:rPr>
            <a:t/>
          </a:r>
          <a:endParaRPr lang="en-US">
            <a:solidFill>
              <a:schemeClr val="tx1"/>
            </a:solidFill>
            <a:latin typeface="+mn-ea"/>
          </a:endParaRPr>
        </a:p>
      </dgm:t>
    </dgm:pt>
    <dgm:pt modelId="{94ED28EA-ECD1-4737-BCFD-37565D5A1866}" cxnId="{5FCD3E16-D530-4CAA-915A-E2DDE857D186}" type="parTrans">
      <dgm:prSet/>
      <dgm:spPr/>
    </dgm:pt>
    <dgm:pt modelId="{A5AD6A89-3491-4AE6-B233-B693CDABBA99}" cxnId="{5FCD3E16-D530-4CAA-915A-E2DDE857D186}" type="sibTrans">
      <dgm:prSet/>
      <dgm:spPr/>
    </dgm:pt>
    <dgm:pt modelId="{08043CCC-DEFB-4EA9-93F1-78E002BCE47C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A258FFE-6516-4EEA-B27B-B0089989B37C}" cxnId="{0785170B-134A-4022-87B0-1F251840A736}" type="parTrans">
      <dgm:prSet/>
      <dgm:spPr/>
    </dgm:pt>
    <dgm:pt modelId="{61DBBA50-BCB1-448A-A6C4-C43AE8DD4DF7}" cxnId="{0785170B-134A-4022-87B0-1F251840A736}" type="sibTrans">
      <dgm:prSet/>
      <dgm:spPr/>
    </dgm:pt>
    <dgm:pt modelId="{546B78F2-74D3-4CB8-82CB-30548A492899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  <a:latin typeface="+mn-ea"/>
            </a:rPr>
            <a:t/>
          </a:r>
          <a:endParaRPr lang="en-US">
            <a:solidFill>
              <a:schemeClr val="tx1"/>
            </a:solidFill>
            <a:latin typeface="+mn-ea"/>
          </a:endParaRPr>
        </a:p>
      </dgm:t>
    </dgm:pt>
    <dgm:pt modelId="{7AA1CB9E-301B-4099-A9F7-46C6B67EFD8F}" cxnId="{8B96A5A7-16FA-434C-BEC7-D7A08C70DB67}" type="parTrans">
      <dgm:prSet/>
      <dgm:spPr/>
    </dgm:pt>
    <dgm:pt modelId="{262D4FD1-25E7-4927-BFEB-CC8D79BAB3D0}" cxnId="{8B96A5A7-16FA-434C-BEC7-D7A08C70DB67}" type="sibTrans">
      <dgm:prSet/>
      <dgm:spPr/>
    </dgm:pt>
    <dgm:pt modelId="{DA96FDE1-3207-413F-8180-23609927042C}">
      <dgm:prSet phldr="0" custT="0"/>
      <dgm:spPr/>
      <dgm:t>
        <a:bodyPr vert="horz" wrap="square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altLang="en-US">
              <a:solidFill>
                <a:schemeClr val="tx1"/>
              </a:solidFill>
              <a:latin typeface="+mn-ea"/>
            </a:rPr>
            <a:t/>
          </a:r>
          <a:endParaRPr altLang="en-US">
            <a:solidFill>
              <a:schemeClr val="tx1"/>
            </a:solidFill>
            <a:latin typeface="+mn-ea"/>
          </a:endParaRPr>
        </a:p>
      </dgm:t>
    </dgm:pt>
    <dgm:pt modelId="{672083C9-A620-40EC-9040-041509300674}" cxnId="{FF708F75-78FA-4AC1-A250-E9C522CEAB4B}" type="parTrans">
      <dgm:prSet/>
      <dgm:spPr/>
    </dgm:pt>
    <dgm:pt modelId="{17DCBF91-4D50-43FF-9698-00C96502B889}" cxnId="{FF708F75-78FA-4AC1-A250-E9C522CEAB4B}" type="sibTrans">
      <dgm:prSet/>
      <dgm:spPr/>
    </dgm:pt>
    <dgm:pt modelId="{E498DC9C-C5AC-4482-A26F-3B99DC5D79F0}" type="pres">
      <dgm:prSet presAssocID="{A77D31B3-3808-4FBA-8FA4-CC8D448A17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E1E4FE-0116-45EC-959C-211E2D8170E1}" type="pres">
      <dgm:prSet presAssocID="{A8C9219A-F751-49BD-B580-1C1B26220614}" presName="hierRoot1" presStyleCnt="0">
        <dgm:presLayoutVars>
          <dgm:hierBranch val="init"/>
        </dgm:presLayoutVars>
      </dgm:prSet>
      <dgm:spPr/>
    </dgm:pt>
    <dgm:pt modelId="{BC4F359C-CF26-476F-98EC-C79F9242EA69}" type="pres">
      <dgm:prSet presAssocID="{A8C9219A-F751-49BD-B580-1C1B26220614}" presName="rootComposite1" presStyleCnt="0"/>
      <dgm:spPr/>
    </dgm:pt>
    <dgm:pt modelId="{BEBCD52C-4444-422C-A911-7C928E398EF8}" type="pres">
      <dgm:prSet presAssocID="{A8C9219A-F751-49BD-B580-1C1B26220614}" presName="rootText1" presStyleLbl="node0" presStyleIdx="0" presStyleCnt="1">
        <dgm:presLayoutVars>
          <dgm:chPref val="3"/>
        </dgm:presLayoutVars>
      </dgm:prSet>
      <dgm:spPr/>
    </dgm:pt>
    <dgm:pt modelId="{03E3F8C7-15B6-4951-8672-0A55540FF9AA}" type="pres">
      <dgm:prSet presAssocID="{A8C9219A-F751-49BD-B580-1C1B26220614}" presName="rootConnector1" presStyleCnt="0"/>
      <dgm:spPr/>
    </dgm:pt>
    <dgm:pt modelId="{B872612E-489A-425D-A5E4-79CAC560097E}" type="pres">
      <dgm:prSet presAssocID="{A8C9219A-F751-49BD-B580-1C1B26220614}" presName="hierChild2" presStyleCnt="0"/>
      <dgm:spPr/>
    </dgm:pt>
    <dgm:pt modelId="{3CF86C61-3D2A-4082-881E-4A95BF87541A}" type="pres">
      <dgm:prSet presAssocID="{AB39B06D-FE6C-48B2-B5B4-77CD0C8CF7AD}" presName="Name37" presStyleLbl="parChTrans1D2" presStyleIdx="0" presStyleCnt="1"/>
      <dgm:spPr/>
    </dgm:pt>
    <dgm:pt modelId="{389900C5-9981-4951-8A7C-2D18E854430D}" type="pres">
      <dgm:prSet presAssocID="{47C757F0-AA23-46BE-9311-EA432CDEEAA1}" presName="hierRoot2" presStyleCnt="0">
        <dgm:presLayoutVars>
          <dgm:hierBranch val="init"/>
        </dgm:presLayoutVars>
      </dgm:prSet>
      <dgm:spPr/>
    </dgm:pt>
    <dgm:pt modelId="{AB39734E-A692-418C-B6AA-79C397704CC9}" type="pres">
      <dgm:prSet presAssocID="{47C757F0-AA23-46BE-9311-EA432CDEEAA1}" presName="rootComposite" presStyleCnt="0"/>
      <dgm:spPr/>
    </dgm:pt>
    <dgm:pt modelId="{55F71D1B-889A-42BD-BD5F-2D7290C8FDFB}" type="pres">
      <dgm:prSet presAssocID="{47C757F0-AA23-46BE-9311-EA432CDEEAA1}" presName="rootText" presStyleLbl="node2" presStyleIdx="0" presStyleCnt="1">
        <dgm:presLayoutVars>
          <dgm:chPref val="3"/>
        </dgm:presLayoutVars>
      </dgm:prSet>
      <dgm:spPr/>
    </dgm:pt>
    <dgm:pt modelId="{B5E1FB9C-D1C0-4DA3-8925-94C16A803FED}" type="pres">
      <dgm:prSet presAssocID="{47C757F0-AA23-46BE-9311-EA432CDEEAA1}" presName="rootConnector" presStyleCnt="0"/>
      <dgm:spPr/>
    </dgm:pt>
    <dgm:pt modelId="{2C97B20B-2BE8-4ECF-9895-E57586F5195C}" type="pres">
      <dgm:prSet presAssocID="{47C757F0-AA23-46BE-9311-EA432CDEEAA1}" presName="hierChild4" presStyleCnt="0"/>
      <dgm:spPr/>
    </dgm:pt>
    <dgm:pt modelId="{80E736E0-1420-47CD-8137-37BA5C32EAD7}" type="pres">
      <dgm:prSet presAssocID="{8D5FB264-0A5C-4C3A-85B7-453D9BD837DF}" presName="Name37" presStyleLbl="parChTrans1D3" presStyleIdx="0" presStyleCnt="6"/>
      <dgm:spPr/>
    </dgm:pt>
    <dgm:pt modelId="{C6F584B9-7EA2-46D8-913B-8F508509ECAB}" type="pres">
      <dgm:prSet presAssocID="{4EC42421-831D-4CD3-8215-2AF4300F9C01}" presName="hierRoot2" presStyleCnt="0">
        <dgm:presLayoutVars>
          <dgm:hierBranch/>
        </dgm:presLayoutVars>
      </dgm:prSet>
      <dgm:spPr/>
    </dgm:pt>
    <dgm:pt modelId="{6CAD9CE6-86A1-4F7D-98A6-3AF53F55F9E3}" type="pres">
      <dgm:prSet presAssocID="{4EC42421-831D-4CD3-8215-2AF4300F9C01}" presName="rootComposite" presStyleCnt="0"/>
      <dgm:spPr/>
    </dgm:pt>
    <dgm:pt modelId="{08A0D1D2-3A20-4D63-8E35-B7C8B6B16D48}" type="pres">
      <dgm:prSet presAssocID="{4EC42421-831D-4CD3-8215-2AF4300F9C01}" presName="rootText" presStyleLbl="node3" presStyleIdx="0" presStyleCnt="5">
        <dgm:presLayoutVars>
          <dgm:chPref val="3"/>
        </dgm:presLayoutVars>
      </dgm:prSet>
      <dgm:spPr/>
    </dgm:pt>
    <dgm:pt modelId="{6238C53E-A961-488B-8FBD-6EC13507B069}" type="pres">
      <dgm:prSet presAssocID="{4EC42421-831D-4CD3-8215-2AF4300F9C01}" presName="rootConnector" presStyleCnt="0"/>
      <dgm:spPr/>
    </dgm:pt>
    <dgm:pt modelId="{A9C46FD3-3BE9-4E6E-BFF6-B0B42B13F857}" type="pres">
      <dgm:prSet presAssocID="{4EC42421-831D-4CD3-8215-2AF4300F9C01}" presName="hierChild4" presStyleCnt="0"/>
      <dgm:spPr/>
    </dgm:pt>
    <dgm:pt modelId="{531B8E39-303B-4ED4-AA10-38EF4EE718D7}" type="pres">
      <dgm:prSet presAssocID="{FC82AB77-7324-4734-88DF-4392F268B5B9}" presName="Name35" presStyleLbl="parChTrans1D4" presStyleIdx="0" presStyleCnt="18"/>
      <dgm:spPr/>
    </dgm:pt>
    <dgm:pt modelId="{CF6886A0-7779-44A5-A71F-443FED5EE09E}" type="pres">
      <dgm:prSet presAssocID="{220761B6-BB51-4683-9F42-223A158F5845}" presName="hierRoot2" presStyleCnt="0">
        <dgm:presLayoutVars>
          <dgm:hierBranch/>
        </dgm:presLayoutVars>
      </dgm:prSet>
      <dgm:spPr/>
    </dgm:pt>
    <dgm:pt modelId="{68E93220-451A-415C-8CE2-186DD5629A55}" type="pres">
      <dgm:prSet presAssocID="{220761B6-BB51-4683-9F42-223A158F5845}" presName="rootComposite" presStyleCnt="0"/>
      <dgm:spPr/>
    </dgm:pt>
    <dgm:pt modelId="{A1CDEAD0-D9EE-43BE-93B2-1BF4238D62A4}" type="pres">
      <dgm:prSet presAssocID="{220761B6-BB51-4683-9F42-223A158F5845}" presName="rootText" presStyleLbl="node4" presStyleIdx="0" presStyleCnt="18">
        <dgm:presLayoutVars>
          <dgm:chPref val="3"/>
        </dgm:presLayoutVars>
      </dgm:prSet>
      <dgm:spPr/>
    </dgm:pt>
    <dgm:pt modelId="{1CCFE3BB-12FB-43AD-B3E4-A5DF74370C86}" type="pres">
      <dgm:prSet presAssocID="{220761B6-BB51-4683-9F42-223A158F5845}" presName="rootConnector" presStyleCnt="0"/>
      <dgm:spPr/>
    </dgm:pt>
    <dgm:pt modelId="{9658DF64-53DE-440F-BE01-BBA6D4C57F44}" type="pres">
      <dgm:prSet presAssocID="{220761B6-BB51-4683-9F42-223A158F5845}" presName="hierChild4" presStyleCnt="0"/>
      <dgm:spPr/>
    </dgm:pt>
    <dgm:pt modelId="{6347CA71-212B-4B43-B5C6-B9A4D29AE1A1}" type="pres">
      <dgm:prSet presAssocID="{220761B6-BB51-4683-9F42-223A158F5845}" presName="hierChild5" presStyleCnt="0"/>
      <dgm:spPr/>
    </dgm:pt>
    <dgm:pt modelId="{A2A5735B-73FF-4959-BB58-3C4C4532AF8D}" type="pres">
      <dgm:prSet presAssocID="{B642718F-73A9-486F-B58D-5EEC3FC8F45D}" presName="Name35" presStyleLbl="parChTrans1D4" presStyleIdx="1" presStyleCnt="18"/>
      <dgm:spPr/>
    </dgm:pt>
    <dgm:pt modelId="{70F97C9A-669B-4736-A1F6-3A0E6EB21014}" type="pres">
      <dgm:prSet presAssocID="{6785F88F-B09A-439A-8891-1BE4D99B4202}" presName="hierRoot2" presStyleCnt="0">
        <dgm:presLayoutVars>
          <dgm:hierBranch/>
        </dgm:presLayoutVars>
      </dgm:prSet>
      <dgm:spPr/>
    </dgm:pt>
    <dgm:pt modelId="{D35EEB05-BF34-40AF-8040-CAF27C69A8D7}" type="pres">
      <dgm:prSet presAssocID="{6785F88F-B09A-439A-8891-1BE4D99B4202}" presName="rootComposite" presStyleCnt="0"/>
      <dgm:spPr/>
    </dgm:pt>
    <dgm:pt modelId="{702707D6-E8E2-4719-B121-53ADB5EB2177}" type="pres">
      <dgm:prSet presAssocID="{6785F88F-B09A-439A-8891-1BE4D99B4202}" presName="rootText" presStyleLbl="node4" presStyleIdx="1" presStyleCnt="18">
        <dgm:presLayoutVars>
          <dgm:chPref val="3"/>
        </dgm:presLayoutVars>
      </dgm:prSet>
      <dgm:spPr/>
    </dgm:pt>
    <dgm:pt modelId="{3FDDCDB4-CA4D-4CF9-AE3D-537B39398D5A}" type="pres">
      <dgm:prSet presAssocID="{6785F88F-B09A-439A-8891-1BE4D99B4202}" presName="rootConnector" presStyleCnt="0"/>
      <dgm:spPr/>
    </dgm:pt>
    <dgm:pt modelId="{0B58E3FC-0509-4644-8620-01A4E2CBBAFE}" type="pres">
      <dgm:prSet presAssocID="{6785F88F-B09A-439A-8891-1BE4D99B4202}" presName="hierChild4" presStyleCnt="0"/>
      <dgm:spPr/>
    </dgm:pt>
    <dgm:pt modelId="{480E91F3-DF14-4285-A972-EE55A473F848}" type="pres">
      <dgm:prSet presAssocID="{57445518-3AD6-43AC-A890-F29F967671B5}" presName="Name35" presStyleLbl="parChTrans1D4" presStyleIdx="2" presStyleCnt="18"/>
      <dgm:spPr/>
    </dgm:pt>
    <dgm:pt modelId="{3BB705D3-6F09-4862-8F40-1C1CB7AEA916}" type="pres">
      <dgm:prSet presAssocID="{64AA41E6-2B15-476B-8507-6159CB53857F}" presName="hierRoot2" presStyleCnt="0">
        <dgm:presLayoutVars>
          <dgm:hierBranch val="init"/>
        </dgm:presLayoutVars>
      </dgm:prSet>
      <dgm:spPr/>
    </dgm:pt>
    <dgm:pt modelId="{A330820E-176F-4C5B-9B32-F1F48B86E6B6}" type="pres">
      <dgm:prSet presAssocID="{64AA41E6-2B15-476B-8507-6159CB53857F}" presName="rootComposite" presStyleCnt="0"/>
      <dgm:spPr/>
    </dgm:pt>
    <dgm:pt modelId="{A203A8E5-C404-458A-83F0-A9CDF20FEC31}" type="pres">
      <dgm:prSet presAssocID="{64AA41E6-2B15-476B-8507-6159CB53857F}" presName="rootText" presStyleLbl="node4" presStyleIdx="2" presStyleCnt="18">
        <dgm:presLayoutVars>
          <dgm:chPref val="3"/>
        </dgm:presLayoutVars>
      </dgm:prSet>
      <dgm:spPr/>
    </dgm:pt>
    <dgm:pt modelId="{8A20516B-339B-4776-B31A-02CD17248E30}" type="pres">
      <dgm:prSet presAssocID="{64AA41E6-2B15-476B-8507-6159CB53857F}" presName="rootConnector" presStyleCnt="0"/>
      <dgm:spPr/>
    </dgm:pt>
    <dgm:pt modelId="{8B4BD80D-8B4C-4D9A-8C6E-6248046F5F9A}" type="pres">
      <dgm:prSet presAssocID="{64AA41E6-2B15-476B-8507-6159CB53857F}" presName="hierChild4" presStyleCnt="0"/>
      <dgm:spPr/>
    </dgm:pt>
    <dgm:pt modelId="{481F4F04-8440-4021-B921-F8CE9853A191}" type="pres">
      <dgm:prSet presAssocID="{64AA41E6-2B15-476B-8507-6159CB53857F}" presName="hierChild5" presStyleCnt="0"/>
      <dgm:spPr/>
    </dgm:pt>
    <dgm:pt modelId="{997AE7DB-DA9C-4F38-AE32-D75EF9D9434E}" type="pres">
      <dgm:prSet presAssocID="{6785F88F-B09A-439A-8891-1BE4D99B4202}" presName="hierChild5" presStyleCnt="0"/>
      <dgm:spPr/>
    </dgm:pt>
    <dgm:pt modelId="{A663BBFB-A120-4F5B-82EC-DB644DB9966B}" type="pres">
      <dgm:prSet presAssocID="{4EC42421-831D-4CD3-8215-2AF4300F9C01}" presName="hierChild5" presStyleCnt="0"/>
      <dgm:spPr/>
    </dgm:pt>
    <dgm:pt modelId="{32A1EA9C-1D36-49E9-BED9-DA1BECA30AFE}" type="pres">
      <dgm:prSet presAssocID="{CCF68ADE-40B6-47D0-93C1-88EC13ADC8AC}" presName="Name37" presStyleLbl="parChTrans1D3" presStyleIdx="1" presStyleCnt="6"/>
      <dgm:spPr/>
    </dgm:pt>
    <dgm:pt modelId="{1A917F9A-DDE6-4568-B35C-7FABCEF0A586}" type="pres">
      <dgm:prSet presAssocID="{CF717C8A-B40B-4AFF-BF49-65ABB7DF8190}" presName="hierRoot2" presStyleCnt="0">
        <dgm:presLayoutVars>
          <dgm:hierBranch/>
        </dgm:presLayoutVars>
      </dgm:prSet>
      <dgm:spPr/>
    </dgm:pt>
    <dgm:pt modelId="{FA949B67-3DB7-47FA-97C9-4A653E762F22}" type="pres">
      <dgm:prSet presAssocID="{CF717C8A-B40B-4AFF-BF49-65ABB7DF8190}" presName="rootComposite" presStyleCnt="0"/>
      <dgm:spPr/>
    </dgm:pt>
    <dgm:pt modelId="{7D64F4A3-0E55-47AC-A59B-9D5A9DC25552}" type="pres">
      <dgm:prSet presAssocID="{CF717C8A-B40B-4AFF-BF49-65ABB7DF8190}" presName="rootText" presStyleLbl="node3" presStyleIdx="1" presStyleCnt="5">
        <dgm:presLayoutVars>
          <dgm:chPref val="3"/>
        </dgm:presLayoutVars>
      </dgm:prSet>
      <dgm:spPr/>
    </dgm:pt>
    <dgm:pt modelId="{5667CB49-EC34-46BC-AD2D-72F3BD95D049}" type="pres">
      <dgm:prSet presAssocID="{CF717C8A-B40B-4AFF-BF49-65ABB7DF8190}" presName="rootConnector" presStyleCnt="0"/>
      <dgm:spPr/>
    </dgm:pt>
    <dgm:pt modelId="{EB3A10DA-2FA4-4DAD-8341-8078D7F83716}" type="pres">
      <dgm:prSet presAssocID="{CF717C8A-B40B-4AFF-BF49-65ABB7DF8190}" presName="hierChild4" presStyleCnt="0"/>
      <dgm:spPr/>
    </dgm:pt>
    <dgm:pt modelId="{142A3FD9-2541-4AEC-9D2E-C2C1E25E3740}" type="pres">
      <dgm:prSet presAssocID="{42CB4E29-FCD8-47E0-AEFA-44D4D780B45B}" presName="Name35" presStyleLbl="parChTrans1D4" presStyleIdx="3" presStyleCnt="18"/>
      <dgm:spPr/>
    </dgm:pt>
    <dgm:pt modelId="{E6F2066A-71DA-4C70-A524-8E2430AC799E}" type="pres">
      <dgm:prSet presAssocID="{1E64AAF3-06E9-4901-BBEA-85993E87B607}" presName="hierRoot2" presStyleCnt="0">
        <dgm:presLayoutVars>
          <dgm:hierBranch/>
        </dgm:presLayoutVars>
      </dgm:prSet>
      <dgm:spPr/>
    </dgm:pt>
    <dgm:pt modelId="{8EF9567D-B0C9-4CEB-937D-D034A5C0BBF0}" type="pres">
      <dgm:prSet presAssocID="{1E64AAF3-06E9-4901-BBEA-85993E87B607}" presName="rootComposite" presStyleCnt="0"/>
      <dgm:spPr/>
    </dgm:pt>
    <dgm:pt modelId="{81F0CD55-A75C-468B-8484-FF1B7C9D2BF2}" type="pres">
      <dgm:prSet presAssocID="{1E64AAF3-06E9-4901-BBEA-85993E87B607}" presName="rootText" presStyleLbl="node4" presStyleIdx="3" presStyleCnt="18">
        <dgm:presLayoutVars>
          <dgm:chPref val="3"/>
        </dgm:presLayoutVars>
      </dgm:prSet>
      <dgm:spPr/>
    </dgm:pt>
    <dgm:pt modelId="{DE5AC0F9-EAD1-43DE-83C2-D63DF4362DCE}" type="pres">
      <dgm:prSet presAssocID="{1E64AAF3-06E9-4901-BBEA-85993E87B607}" presName="rootConnector" presStyleCnt="0"/>
      <dgm:spPr/>
    </dgm:pt>
    <dgm:pt modelId="{9ED0E1E1-17F5-4D37-973B-A6FEC9953FC6}" type="pres">
      <dgm:prSet presAssocID="{1E64AAF3-06E9-4901-BBEA-85993E87B607}" presName="hierChild4" presStyleCnt="0"/>
      <dgm:spPr/>
    </dgm:pt>
    <dgm:pt modelId="{B949C9CB-FEDD-44D2-A1FA-F167914A5265}" type="pres">
      <dgm:prSet presAssocID="{20AB5017-E112-4200-A0DD-529A367A4B89}" presName="Name35" presStyleLbl="parChTrans1D4" presStyleIdx="4" presStyleCnt="18"/>
      <dgm:spPr/>
    </dgm:pt>
    <dgm:pt modelId="{135E81BF-FD26-4896-93E1-4F98F5CB0D27}" type="pres">
      <dgm:prSet presAssocID="{A8238964-181E-4001-A629-E91BC8D05E87}" presName="hierRoot2" presStyleCnt="0">
        <dgm:presLayoutVars>
          <dgm:hierBranch/>
        </dgm:presLayoutVars>
      </dgm:prSet>
      <dgm:spPr/>
    </dgm:pt>
    <dgm:pt modelId="{591DDDF7-5C62-425E-A4CF-294D976F90ED}" type="pres">
      <dgm:prSet presAssocID="{A8238964-181E-4001-A629-E91BC8D05E87}" presName="rootComposite" presStyleCnt="0"/>
      <dgm:spPr/>
    </dgm:pt>
    <dgm:pt modelId="{8B327BD8-6DFF-40A4-BE4E-6D0090CCEA29}" type="pres">
      <dgm:prSet presAssocID="{A8238964-181E-4001-A629-E91BC8D05E87}" presName="rootText" presStyleLbl="node4" presStyleIdx="4" presStyleCnt="18">
        <dgm:presLayoutVars>
          <dgm:chPref val="3"/>
        </dgm:presLayoutVars>
      </dgm:prSet>
      <dgm:spPr/>
    </dgm:pt>
    <dgm:pt modelId="{A69FDA0E-ACAC-40A9-8B77-173DB657AF6D}" type="pres">
      <dgm:prSet presAssocID="{A8238964-181E-4001-A629-E91BC8D05E87}" presName="rootConnector" presStyleCnt="0"/>
      <dgm:spPr/>
    </dgm:pt>
    <dgm:pt modelId="{E3723C50-1566-4D64-A8B6-88079228908C}" type="pres">
      <dgm:prSet presAssocID="{A8238964-181E-4001-A629-E91BC8D05E87}" presName="hierChild4" presStyleCnt="0"/>
      <dgm:spPr/>
    </dgm:pt>
    <dgm:pt modelId="{109417FC-2D65-4E6C-B9BC-42066A58EF48}" type="pres">
      <dgm:prSet presAssocID="{88BD1A7A-9DF8-40C9-8EBD-DE1776A76E44}" presName="Name35" presStyleLbl="parChTrans1D4" presStyleIdx="5" presStyleCnt="18"/>
      <dgm:spPr/>
    </dgm:pt>
    <dgm:pt modelId="{386AD919-5A46-474C-A8FA-7C59BB089FF0}" type="pres">
      <dgm:prSet presAssocID="{001AA931-A49D-439B-9F92-18217B43C0AD}" presName="hierRoot2" presStyleCnt="0">
        <dgm:presLayoutVars>
          <dgm:hierBranch/>
        </dgm:presLayoutVars>
      </dgm:prSet>
      <dgm:spPr/>
    </dgm:pt>
    <dgm:pt modelId="{16D6966A-C62D-42EC-BADF-2251D4A1649D}" type="pres">
      <dgm:prSet presAssocID="{001AA931-A49D-439B-9F92-18217B43C0AD}" presName="rootComposite" presStyleCnt="0"/>
      <dgm:spPr/>
    </dgm:pt>
    <dgm:pt modelId="{78D8E3F8-5CA9-462A-AA29-E77694955A8D}" type="pres">
      <dgm:prSet presAssocID="{001AA931-A49D-439B-9F92-18217B43C0AD}" presName="rootText" presStyleLbl="node4" presStyleIdx="5" presStyleCnt="18">
        <dgm:presLayoutVars>
          <dgm:chPref val="3"/>
        </dgm:presLayoutVars>
      </dgm:prSet>
      <dgm:spPr/>
    </dgm:pt>
    <dgm:pt modelId="{0E6800CF-5928-4857-9C0A-8DD17BF361D6}" type="pres">
      <dgm:prSet presAssocID="{001AA931-A49D-439B-9F92-18217B43C0AD}" presName="rootConnector" presStyleCnt="0"/>
      <dgm:spPr/>
    </dgm:pt>
    <dgm:pt modelId="{81E3AC71-A37E-4D99-B87E-A8562623E40B}" type="pres">
      <dgm:prSet presAssocID="{001AA931-A49D-439B-9F92-18217B43C0AD}" presName="hierChild4" presStyleCnt="0"/>
      <dgm:spPr/>
    </dgm:pt>
    <dgm:pt modelId="{C950EA92-EC06-4B01-A222-D8086B54E0ED}" type="pres">
      <dgm:prSet presAssocID="{3EC98941-3AAC-48FD-94C4-A7EF7914B25B}" presName="Name35" presStyleLbl="parChTrans1D4" presStyleIdx="6" presStyleCnt="18"/>
      <dgm:spPr/>
    </dgm:pt>
    <dgm:pt modelId="{6004C119-5E53-45AD-AB40-37ACA5A9B6AE}" type="pres">
      <dgm:prSet presAssocID="{8FF3AE1E-24DE-4FF0-B449-C8EE572836A1}" presName="hierRoot2" presStyleCnt="0">
        <dgm:presLayoutVars>
          <dgm:hierBranch/>
        </dgm:presLayoutVars>
      </dgm:prSet>
      <dgm:spPr/>
    </dgm:pt>
    <dgm:pt modelId="{3E8758BA-FEC4-480B-8F88-4AFBD0E90910}" type="pres">
      <dgm:prSet presAssocID="{8FF3AE1E-24DE-4FF0-B449-C8EE572836A1}" presName="rootComposite" presStyleCnt="0"/>
      <dgm:spPr/>
    </dgm:pt>
    <dgm:pt modelId="{D25EA9D9-DD10-41C0-95E4-8DBECC2D4804}" type="pres">
      <dgm:prSet presAssocID="{8FF3AE1E-24DE-4FF0-B449-C8EE572836A1}" presName="rootText" presStyleLbl="node4" presStyleIdx="6" presStyleCnt="18">
        <dgm:presLayoutVars>
          <dgm:chPref val="3"/>
        </dgm:presLayoutVars>
      </dgm:prSet>
      <dgm:spPr/>
    </dgm:pt>
    <dgm:pt modelId="{50B7DB1E-5748-47E1-8D60-56C06B803024}" type="pres">
      <dgm:prSet presAssocID="{8FF3AE1E-24DE-4FF0-B449-C8EE572836A1}" presName="rootConnector" presStyleCnt="0"/>
      <dgm:spPr/>
    </dgm:pt>
    <dgm:pt modelId="{B7697CEF-9052-4AF5-ACD9-B283BC95C945}" type="pres">
      <dgm:prSet presAssocID="{8FF3AE1E-24DE-4FF0-B449-C8EE572836A1}" presName="hierChild4" presStyleCnt="0"/>
      <dgm:spPr/>
    </dgm:pt>
    <dgm:pt modelId="{C8F1A666-B4D6-4BDE-B53F-5B27E29A7856}" type="pres">
      <dgm:prSet presAssocID="{8FF3AE1E-24DE-4FF0-B449-C8EE572836A1}" presName="hierChild5" presStyleCnt="0"/>
      <dgm:spPr/>
    </dgm:pt>
    <dgm:pt modelId="{9B0858E3-6ADF-42D1-BF0C-7247BDE2EFEC}" type="pres">
      <dgm:prSet presAssocID="{001AA931-A49D-439B-9F92-18217B43C0AD}" presName="hierChild5" presStyleCnt="0"/>
      <dgm:spPr/>
    </dgm:pt>
    <dgm:pt modelId="{A316A5DF-18A1-46DB-98AB-194C35FCDA30}" type="pres">
      <dgm:prSet presAssocID="{A8238964-181E-4001-A629-E91BC8D05E87}" presName="hierChild5" presStyleCnt="0"/>
      <dgm:spPr/>
    </dgm:pt>
    <dgm:pt modelId="{BB64FAE5-734E-4518-AACE-19DDA8171107}" type="pres">
      <dgm:prSet presAssocID="{1E64AAF3-06E9-4901-BBEA-85993E87B607}" presName="hierChild5" presStyleCnt="0"/>
      <dgm:spPr/>
    </dgm:pt>
    <dgm:pt modelId="{8E94DACE-1450-40B3-AB75-B9941DF96600}" type="pres">
      <dgm:prSet presAssocID="{03C41AA6-6102-470F-A5E7-BA423F5AE7AC}" presName="Name35" presStyleLbl="parChTrans1D4" presStyleIdx="7" presStyleCnt="18"/>
      <dgm:spPr/>
    </dgm:pt>
    <dgm:pt modelId="{01122049-FEA1-4343-AFED-64EFABAB8A06}" type="pres">
      <dgm:prSet presAssocID="{0B13343F-ED46-4FA0-B287-B676D674CB05}" presName="hierRoot2" presStyleCnt="0">
        <dgm:presLayoutVars>
          <dgm:hierBranch/>
        </dgm:presLayoutVars>
      </dgm:prSet>
      <dgm:spPr/>
    </dgm:pt>
    <dgm:pt modelId="{0485A209-DA30-44C0-9372-47F2123149CF}" type="pres">
      <dgm:prSet presAssocID="{0B13343F-ED46-4FA0-B287-B676D674CB05}" presName="rootComposite" presStyleCnt="0"/>
      <dgm:spPr/>
    </dgm:pt>
    <dgm:pt modelId="{01ED99DF-E168-4143-A153-57EAD6D80D79}" type="pres">
      <dgm:prSet presAssocID="{0B13343F-ED46-4FA0-B287-B676D674CB05}" presName="rootText" presStyleLbl="node4" presStyleIdx="7" presStyleCnt="18">
        <dgm:presLayoutVars>
          <dgm:chPref val="3"/>
        </dgm:presLayoutVars>
      </dgm:prSet>
      <dgm:spPr/>
    </dgm:pt>
    <dgm:pt modelId="{2C76BEA6-FE0E-4EFF-890A-A742F3481921}" type="pres">
      <dgm:prSet presAssocID="{0B13343F-ED46-4FA0-B287-B676D674CB05}" presName="rootConnector" presStyleCnt="0"/>
      <dgm:spPr/>
    </dgm:pt>
    <dgm:pt modelId="{4BC5AFDE-34A9-4EF6-A173-2CFF3E53A5BF}" type="pres">
      <dgm:prSet presAssocID="{0B13343F-ED46-4FA0-B287-B676D674CB05}" presName="hierChild4" presStyleCnt="0"/>
      <dgm:spPr/>
    </dgm:pt>
    <dgm:pt modelId="{F5123789-DB51-4032-91F2-5E8F729E4617}" type="pres">
      <dgm:prSet presAssocID="{3E6B715F-55D9-4C15-9AB5-2DBE6B8AA3BB}" presName="Name35" presStyleLbl="parChTrans1D4" presStyleIdx="8" presStyleCnt="18"/>
      <dgm:spPr/>
    </dgm:pt>
    <dgm:pt modelId="{4B42FF7D-958C-425B-818F-8033AB492F8E}" type="pres">
      <dgm:prSet presAssocID="{3AB3A9BF-1A90-4C60-A88D-D6EC6CD6CF82}" presName="hierRoot2" presStyleCnt="0">
        <dgm:presLayoutVars>
          <dgm:hierBranch val="init"/>
        </dgm:presLayoutVars>
      </dgm:prSet>
      <dgm:spPr/>
    </dgm:pt>
    <dgm:pt modelId="{04C24EBD-4B00-4EA7-82FD-002A7D32B3C1}" type="pres">
      <dgm:prSet presAssocID="{3AB3A9BF-1A90-4C60-A88D-D6EC6CD6CF82}" presName="rootComposite" presStyleCnt="0"/>
      <dgm:spPr/>
    </dgm:pt>
    <dgm:pt modelId="{8FABC024-30CE-400B-AB2F-FD347B72F561}" type="pres">
      <dgm:prSet presAssocID="{3AB3A9BF-1A90-4C60-A88D-D6EC6CD6CF82}" presName="rootText" presStyleLbl="node4" presStyleIdx="8" presStyleCnt="18">
        <dgm:presLayoutVars>
          <dgm:chPref val="3"/>
        </dgm:presLayoutVars>
      </dgm:prSet>
      <dgm:spPr/>
    </dgm:pt>
    <dgm:pt modelId="{B0724D42-7877-4442-9FAB-3B39012340B9}" type="pres">
      <dgm:prSet presAssocID="{3AB3A9BF-1A90-4C60-A88D-D6EC6CD6CF82}" presName="rootConnector" presStyleCnt="0"/>
      <dgm:spPr/>
    </dgm:pt>
    <dgm:pt modelId="{761075B9-14BB-428C-BF3D-8771FF254481}" type="pres">
      <dgm:prSet presAssocID="{3AB3A9BF-1A90-4C60-A88D-D6EC6CD6CF82}" presName="hierChild4" presStyleCnt="0"/>
      <dgm:spPr/>
    </dgm:pt>
    <dgm:pt modelId="{6EE78A75-94C2-420F-914A-C5798BB392CD}" type="pres">
      <dgm:prSet presAssocID="{3AB3A9BF-1A90-4C60-A88D-D6EC6CD6CF82}" presName="hierChild5" presStyleCnt="0"/>
      <dgm:spPr/>
    </dgm:pt>
    <dgm:pt modelId="{9DAB5060-4D62-479D-9C7F-E923D03E9770}" type="pres">
      <dgm:prSet presAssocID="{0B13343F-ED46-4FA0-B287-B676D674CB05}" presName="hierChild5" presStyleCnt="0"/>
      <dgm:spPr/>
    </dgm:pt>
    <dgm:pt modelId="{B05C5608-85C8-433E-A928-1755312B673B}" type="pres">
      <dgm:prSet presAssocID="{CF717C8A-B40B-4AFF-BF49-65ABB7DF8190}" presName="hierChild5" presStyleCnt="0"/>
      <dgm:spPr/>
    </dgm:pt>
    <dgm:pt modelId="{F453862E-1CCB-450B-AC49-65913F4870E4}" type="pres">
      <dgm:prSet presAssocID="{6A49E7AE-8D34-4F08-A685-4CBEB146705A}" presName="Name37" presStyleLbl="parChTrans1D3" presStyleIdx="2" presStyleCnt="6"/>
      <dgm:spPr/>
    </dgm:pt>
    <dgm:pt modelId="{12B0E5BB-1E02-461F-8C4D-75AA0C9CA5D8}" type="pres">
      <dgm:prSet presAssocID="{C92DA0CE-388C-4BAB-9C71-58B652F93E47}" presName="hierRoot2" presStyleCnt="0">
        <dgm:presLayoutVars>
          <dgm:hierBranch/>
        </dgm:presLayoutVars>
      </dgm:prSet>
      <dgm:spPr/>
    </dgm:pt>
    <dgm:pt modelId="{19A09110-F07A-4D7B-A0EE-22403A50785D}" type="pres">
      <dgm:prSet presAssocID="{C92DA0CE-388C-4BAB-9C71-58B652F93E47}" presName="rootComposite" presStyleCnt="0"/>
      <dgm:spPr/>
    </dgm:pt>
    <dgm:pt modelId="{270E2160-887A-4144-8852-9E78FC166FAE}" type="pres">
      <dgm:prSet presAssocID="{C92DA0CE-388C-4BAB-9C71-58B652F93E47}" presName="rootText" presStyleLbl="node3" presStyleIdx="2" presStyleCnt="5">
        <dgm:presLayoutVars>
          <dgm:chPref val="3"/>
        </dgm:presLayoutVars>
      </dgm:prSet>
      <dgm:spPr/>
    </dgm:pt>
    <dgm:pt modelId="{45E06560-D37E-4490-82B5-DE8F8F82F67B}" type="pres">
      <dgm:prSet presAssocID="{C92DA0CE-388C-4BAB-9C71-58B652F93E47}" presName="rootConnector" presStyleCnt="0"/>
      <dgm:spPr/>
    </dgm:pt>
    <dgm:pt modelId="{FC34D0E8-A7AE-45E5-93E7-5B3907EE723D}" type="pres">
      <dgm:prSet presAssocID="{C92DA0CE-388C-4BAB-9C71-58B652F93E47}" presName="hierChild4" presStyleCnt="0"/>
      <dgm:spPr/>
    </dgm:pt>
    <dgm:pt modelId="{3AA51712-B6BA-4140-A77E-BFC3BB345E22}" type="pres">
      <dgm:prSet presAssocID="{E2EF4EA4-CB0D-406B-B50E-1363CD12E53D}" presName="Name35" presStyleLbl="parChTrans1D4" presStyleIdx="9" presStyleCnt="18"/>
      <dgm:spPr/>
    </dgm:pt>
    <dgm:pt modelId="{54BDFA6D-C03D-44AC-96C5-AD797F817860}" type="pres">
      <dgm:prSet presAssocID="{9BC0AA7E-05BB-4D19-B108-937545DC0380}" presName="hierRoot2" presStyleCnt="0">
        <dgm:presLayoutVars>
          <dgm:hierBranch/>
        </dgm:presLayoutVars>
      </dgm:prSet>
      <dgm:spPr/>
    </dgm:pt>
    <dgm:pt modelId="{957C14C3-C1DE-4D70-841C-47DF4866B0AC}" type="pres">
      <dgm:prSet presAssocID="{9BC0AA7E-05BB-4D19-B108-937545DC0380}" presName="rootComposite" presStyleCnt="0"/>
      <dgm:spPr/>
    </dgm:pt>
    <dgm:pt modelId="{E0B970A6-31EC-4222-A858-FCE3F88A8275}" type="pres">
      <dgm:prSet presAssocID="{9BC0AA7E-05BB-4D19-B108-937545DC0380}" presName="rootText" presStyleLbl="node4" presStyleIdx="9" presStyleCnt="18">
        <dgm:presLayoutVars>
          <dgm:chPref val="3"/>
        </dgm:presLayoutVars>
      </dgm:prSet>
      <dgm:spPr/>
    </dgm:pt>
    <dgm:pt modelId="{B6D94A76-9284-4DEB-9C1F-8816DE9EDF49}" type="pres">
      <dgm:prSet presAssocID="{9BC0AA7E-05BB-4D19-B108-937545DC0380}" presName="rootConnector" presStyleCnt="0"/>
      <dgm:spPr/>
    </dgm:pt>
    <dgm:pt modelId="{FC56A1EA-80D4-4E41-AD47-1399BDDEC5AE}" type="pres">
      <dgm:prSet presAssocID="{9BC0AA7E-05BB-4D19-B108-937545DC0380}" presName="hierChild4" presStyleCnt="0"/>
      <dgm:spPr/>
    </dgm:pt>
    <dgm:pt modelId="{A26AC39A-6EDD-48A7-B7FD-445B2D409204}" type="pres">
      <dgm:prSet presAssocID="{9BC0AA7E-05BB-4D19-B108-937545DC0380}" presName="hierChild5" presStyleCnt="0"/>
      <dgm:spPr/>
    </dgm:pt>
    <dgm:pt modelId="{B1641E62-6ABF-4767-AF9D-C1EA74A59390}" type="pres">
      <dgm:prSet presAssocID="{F1D3B89E-033F-4BE7-875C-7A4E3173D1A6}" presName="Name35" presStyleLbl="parChTrans1D4" presStyleIdx="10" presStyleCnt="18"/>
      <dgm:spPr/>
    </dgm:pt>
    <dgm:pt modelId="{87CD4BC9-39CE-4532-BDF8-AA02C4270E99}" type="pres">
      <dgm:prSet presAssocID="{BE564663-AE8F-4988-BB57-6B1907F22C50}" presName="hierRoot2" presStyleCnt="0">
        <dgm:presLayoutVars>
          <dgm:hierBranch/>
        </dgm:presLayoutVars>
      </dgm:prSet>
      <dgm:spPr/>
    </dgm:pt>
    <dgm:pt modelId="{DBEFC9C9-3AB9-44E0-8A85-3F53B344F6FA}" type="pres">
      <dgm:prSet presAssocID="{BE564663-AE8F-4988-BB57-6B1907F22C50}" presName="rootComposite" presStyleCnt="0"/>
      <dgm:spPr/>
    </dgm:pt>
    <dgm:pt modelId="{DCDE6227-90DD-4113-8B20-D9101BFE13C7}" type="pres">
      <dgm:prSet presAssocID="{BE564663-AE8F-4988-BB57-6B1907F22C50}" presName="rootText" presStyleLbl="node4" presStyleIdx="10" presStyleCnt="18">
        <dgm:presLayoutVars>
          <dgm:chPref val="3"/>
        </dgm:presLayoutVars>
      </dgm:prSet>
      <dgm:spPr/>
    </dgm:pt>
    <dgm:pt modelId="{CCD384B0-98E0-4528-9929-94116C2F00CB}" type="pres">
      <dgm:prSet presAssocID="{BE564663-AE8F-4988-BB57-6B1907F22C50}" presName="rootConnector" presStyleCnt="0"/>
      <dgm:spPr/>
    </dgm:pt>
    <dgm:pt modelId="{ED9EA124-5BB4-4223-8451-3DEB9822BC5A}" type="pres">
      <dgm:prSet presAssocID="{BE564663-AE8F-4988-BB57-6B1907F22C50}" presName="hierChild4" presStyleCnt="0"/>
      <dgm:spPr/>
    </dgm:pt>
    <dgm:pt modelId="{9E2DADF8-A903-4304-BDA1-FF30339384E3}" type="pres">
      <dgm:prSet presAssocID="{CFF1DF69-D749-4BD2-9DF5-C6F05058012D}" presName="Name35" presStyleLbl="parChTrans1D4" presStyleIdx="11" presStyleCnt="18"/>
      <dgm:spPr/>
    </dgm:pt>
    <dgm:pt modelId="{25948988-41C7-4C9D-AF6E-D8A9620FC59D}" type="pres">
      <dgm:prSet presAssocID="{E442C1A1-ECB8-46C1-80E3-29A44479BE35}" presName="hierRoot2" presStyleCnt="0">
        <dgm:presLayoutVars>
          <dgm:hierBranch/>
        </dgm:presLayoutVars>
      </dgm:prSet>
      <dgm:spPr/>
    </dgm:pt>
    <dgm:pt modelId="{B1E38B47-9F23-47C4-A577-E7BED1E2626B}" type="pres">
      <dgm:prSet presAssocID="{E442C1A1-ECB8-46C1-80E3-29A44479BE35}" presName="rootComposite" presStyleCnt="0"/>
      <dgm:spPr/>
    </dgm:pt>
    <dgm:pt modelId="{9140F849-5699-4769-A062-A876398D712E}" type="pres">
      <dgm:prSet presAssocID="{E442C1A1-ECB8-46C1-80E3-29A44479BE35}" presName="rootText" presStyleLbl="node4" presStyleIdx="11" presStyleCnt="18">
        <dgm:presLayoutVars>
          <dgm:chPref val="3"/>
        </dgm:presLayoutVars>
      </dgm:prSet>
      <dgm:spPr/>
    </dgm:pt>
    <dgm:pt modelId="{A647D61E-8C3D-4F95-8BA2-9196B0C76D2C}" type="pres">
      <dgm:prSet presAssocID="{E442C1A1-ECB8-46C1-80E3-29A44479BE35}" presName="rootConnector" presStyleCnt="0"/>
      <dgm:spPr/>
    </dgm:pt>
    <dgm:pt modelId="{37F179D6-DD06-4FF1-A3AE-01C153BBC4C5}" type="pres">
      <dgm:prSet presAssocID="{E442C1A1-ECB8-46C1-80E3-29A44479BE35}" presName="hierChild4" presStyleCnt="0"/>
      <dgm:spPr/>
    </dgm:pt>
    <dgm:pt modelId="{59050D07-6817-4B98-B9A3-B67782717D79}" type="pres">
      <dgm:prSet presAssocID="{C51746F3-6294-4C11-82FD-B4A6F6B9CB9F}" presName="Name35" presStyleLbl="parChTrans1D4" presStyleIdx="12" presStyleCnt="18"/>
      <dgm:spPr/>
    </dgm:pt>
    <dgm:pt modelId="{416D96B0-919A-45F6-9485-BB54544A832F}" type="pres">
      <dgm:prSet presAssocID="{C00F54C8-B1EE-49E1-BE1F-AE7895E937F7}" presName="hierRoot2" presStyleCnt="0">
        <dgm:presLayoutVars>
          <dgm:hierBranch val="init"/>
        </dgm:presLayoutVars>
      </dgm:prSet>
      <dgm:spPr/>
    </dgm:pt>
    <dgm:pt modelId="{F4F9C177-945C-45B4-9C2F-D652851C80E0}" type="pres">
      <dgm:prSet presAssocID="{C00F54C8-B1EE-49E1-BE1F-AE7895E937F7}" presName="rootComposite" presStyleCnt="0"/>
      <dgm:spPr/>
    </dgm:pt>
    <dgm:pt modelId="{49060144-3BAF-4EC0-8F7E-88345128E177}" type="pres">
      <dgm:prSet presAssocID="{C00F54C8-B1EE-49E1-BE1F-AE7895E937F7}" presName="rootText" presStyleLbl="node4" presStyleIdx="12" presStyleCnt="18">
        <dgm:presLayoutVars>
          <dgm:chPref val="3"/>
        </dgm:presLayoutVars>
      </dgm:prSet>
      <dgm:spPr/>
    </dgm:pt>
    <dgm:pt modelId="{1F0994B3-344A-4AC5-821B-ABF5250E1E67}" type="pres">
      <dgm:prSet presAssocID="{C00F54C8-B1EE-49E1-BE1F-AE7895E937F7}" presName="rootConnector" presStyleCnt="0"/>
      <dgm:spPr/>
    </dgm:pt>
    <dgm:pt modelId="{9E53BDEF-3344-4240-9BAF-3BF681158DA0}" type="pres">
      <dgm:prSet presAssocID="{C00F54C8-B1EE-49E1-BE1F-AE7895E937F7}" presName="hierChild4" presStyleCnt="0"/>
      <dgm:spPr/>
    </dgm:pt>
    <dgm:pt modelId="{F5385A02-531D-4FFC-AA01-507C0B9DC45E}" type="pres">
      <dgm:prSet presAssocID="{C00F54C8-B1EE-49E1-BE1F-AE7895E937F7}" presName="hierChild5" presStyleCnt="0"/>
      <dgm:spPr/>
    </dgm:pt>
    <dgm:pt modelId="{7660A8C6-2A3B-43A4-BB16-9D3139FF7943}" type="pres">
      <dgm:prSet presAssocID="{E442C1A1-ECB8-46C1-80E3-29A44479BE35}" presName="hierChild5" presStyleCnt="0"/>
      <dgm:spPr/>
    </dgm:pt>
    <dgm:pt modelId="{C15B3790-D118-46CB-8772-B94F3F9B1089}" type="pres">
      <dgm:prSet presAssocID="{712B9F78-857D-49EA-866C-E0803F5F18A0}" presName="Name35" presStyleLbl="parChTrans1D4" presStyleIdx="13" presStyleCnt="18"/>
      <dgm:spPr/>
    </dgm:pt>
    <dgm:pt modelId="{A3528B6E-D01E-4EE1-A400-22BF060BD523}" type="pres">
      <dgm:prSet presAssocID="{C0A10E15-16E8-4A3E-8EFD-C0D8E3F6B840}" presName="hierRoot2" presStyleCnt="0">
        <dgm:presLayoutVars>
          <dgm:hierBranch val="init"/>
        </dgm:presLayoutVars>
      </dgm:prSet>
      <dgm:spPr/>
    </dgm:pt>
    <dgm:pt modelId="{D11B4E67-8024-4C88-B3B5-361B4FFA8E76}" type="pres">
      <dgm:prSet presAssocID="{C0A10E15-16E8-4A3E-8EFD-C0D8E3F6B840}" presName="rootComposite" presStyleCnt="0"/>
      <dgm:spPr/>
    </dgm:pt>
    <dgm:pt modelId="{C7202255-C403-45CD-B814-FE1429DC56D5}" type="pres">
      <dgm:prSet presAssocID="{C0A10E15-16E8-4A3E-8EFD-C0D8E3F6B840}" presName="rootText" presStyleLbl="node4" presStyleIdx="13" presStyleCnt="18">
        <dgm:presLayoutVars>
          <dgm:chPref val="3"/>
        </dgm:presLayoutVars>
      </dgm:prSet>
      <dgm:spPr/>
    </dgm:pt>
    <dgm:pt modelId="{2BC9E271-6C45-46A6-B0D0-B47A80F023E5}" type="pres">
      <dgm:prSet presAssocID="{C0A10E15-16E8-4A3E-8EFD-C0D8E3F6B840}" presName="rootConnector" presStyleCnt="0"/>
      <dgm:spPr/>
    </dgm:pt>
    <dgm:pt modelId="{1BCF367F-FCB0-4D8D-9579-4409F5C228BD}" type="pres">
      <dgm:prSet presAssocID="{C0A10E15-16E8-4A3E-8EFD-C0D8E3F6B840}" presName="hierChild4" presStyleCnt="0"/>
      <dgm:spPr/>
    </dgm:pt>
    <dgm:pt modelId="{4BCA6789-1772-4B85-BD80-D7EB056891E4}" type="pres">
      <dgm:prSet presAssocID="{C0A10E15-16E8-4A3E-8EFD-C0D8E3F6B840}" presName="hierChild5" presStyleCnt="0"/>
      <dgm:spPr/>
    </dgm:pt>
    <dgm:pt modelId="{0C3F1B0A-0D3E-47D4-8DDE-124F34295A37}" type="pres">
      <dgm:prSet presAssocID="{BE564663-AE8F-4988-BB57-6B1907F22C50}" presName="hierChild5" presStyleCnt="0"/>
      <dgm:spPr/>
    </dgm:pt>
    <dgm:pt modelId="{8934470D-9C43-474A-AE4E-E8735CB75E32}" type="pres">
      <dgm:prSet presAssocID="{064E4173-5727-4E16-A171-A1921EF17CDE}" presName="Name35" presStyleLbl="parChTrans1D4" presStyleIdx="14" presStyleCnt="18"/>
      <dgm:spPr/>
    </dgm:pt>
    <dgm:pt modelId="{8F85BAD3-358D-4F39-B3F6-207E69F92102}" type="pres">
      <dgm:prSet presAssocID="{C5EF869A-9B05-4A8D-8D88-7879528F8327}" presName="hierRoot2" presStyleCnt="0">
        <dgm:presLayoutVars>
          <dgm:hierBranch val="init"/>
        </dgm:presLayoutVars>
      </dgm:prSet>
      <dgm:spPr/>
    </dgm:pt>
    <dgm:pt modelId="{CDFBEF23-551B-4D3A-867E-209585ED87C4}" type="pres">
      <dgm:prSet presAssocID="{C5EF869A-9B05-4A8D-8D88-7879528F8327}" presName="rootComposite" presStyleCnt="0"/>
      <dgm:spPr/>
    </dgm:pt>
    <dgm:pt modelId="{BDD54E85-1637-492E-A5E0-2F708BD7AA80}" type="pres">
      <dgm:prSet presAssocID="{C5EF869A-9B05-4A8D-8D88-7879528F8327}" presName="rootText" presStyleLbl="node4" presStyleIdx="14" presStyleCnt="18">
        <dgm:presLayoutVars>
          <dgm:chPref val="3"/>
        </dgm:presLayoutVars>
      </dgm:prSet>
      <dgm:spPr/>
    </dgm:pt>
    <dgm:pt modelId="{5F02C4F7-0CB8-4E84-ADD7-A81F478111D7}" type="pres">
      <dgm:prSet presAssocID="{C5EF869A-9B05-4A8D-8D88-7879528F8327}" presName="rootConnector" presStyleCnt="0"/>
      <dgm:spPr/>
    </dgm:pt>
    <dgm:pt modelId="{BCAF641A-42C3-4E31-BD6C-BC8E0446C3F0}" type="pres">
      <dgm:prSet presAssocID="{C5EF869A-9B05-4A8D-8D88-7879528F8327}" presName="hierChild4" presStyleCnt="0"/>
      <dgm:spPr/>
    </dgm:pt>
    <dgm:pt modelId="{C06051AE-B25E-4396-9618-34C8C456FDC2}" type="pres">
      <dgm:prSet presAssocID="{C5EF869A-9B05-4A8D-8D88-7879528F8327}" presName="hierChild5" presStyleCnt="0"/>
      <dgm:spPr/>
    </dgm:pt>
    <dgm:pt modelId="{1451B593-0D0C-4F3A-BF5A-BB87E785385E}" type="pres">
      <dgm:prSet presAssocID="{C92DA0CE-388C-4BAB-9C71-58B652F93E47}" presName="hierChild5" presStyleCnt="0"/>
      <dgm:spPr/>
    </dgm:pt>
    <dgm:pt modelId="{1AC6DA7C-9486-46BC-AF92-4854D0316EF3}" type="pres">
      <dgm:prSet presAssocID="{70CDF163-6ADE-41CA-8641-B89E81419CF5}" presName="Name37" presStyleLbl="parChTrans1D3" presStyleIdx="3" presStyleCnt="6"/>
      <dgm:spPr/>
    </dgm:pt>
    <dgm:pt modelId="{FC71B928-5A0C-4BCA-9C04-A6F2FC17C3BF}" type="pres">
      <dgm:prSet presAssocID="{8F22EA81-26A3-4FF7-8DB4-16C6E6F0FCAB}" presName="hierRoot2" presStyleCnt="0">
        <dgm:presLayoutVars>
          <dgm:hierBranch/>
        </dgm:presLayoutVars>
      </dgm:prSet>
      <dgm:spPr/>
    </dgm:pt>
    <dgm:pt modelId="{9F257121-EF21-467F-8F2A-B5DDF9F77018}" type="pres">
      <dgm:prSet presAssocID="{8F22EA81-26A3-4FF7-8DB4-16C6E6F0FCAB}" presName="rootComposite" presStyleCnt="0"/>
      <dgm:spPr/>
    </dgm:pt>
    <dgm:pt modelId="{D3C84C6A-30B7-4253-AA35-25BB6DE288D7}" type="pres">
      <dgm:prSet presAssocID="{8F22EA81-26A3-4FF7-8DB4-16C6E6F0FCAB}" presName="rootText" presStyleLbl="node3" presStyleIdx="3" presStyleCnt="5">
        <dgm:presLayoutVars>
          <dgm:chPref val="3"/>
        </dgm:presLayoutVars>
      </dgm:prSet>
      <dgm:spPr/>
    </dgm:pt>
    <dgm:pt modelId="{9E4E5A2D-DD40-488D-A330-2ABC496BBAEB}" type="pres">
      <dgm:prSet presAssocID="{8F22EA81-26A3-4FF7-8DB4-16C6E6F0FCAB}" presName="rootConnector" presStyleCnt="0"/>
      <dgm:spPr/>
    </dgm:pt>
    <dgm:pt modelId="{586DA9E2-EF65-4FA0-926E-9C0D44D20779}" type="pres">
      <dgm:prSet presAssocID="{8F22EA81-26A3-4FF7-8DB4-16C6E6F0FCAB}" presName="hierChild4" presStyleCnt="0"/>
      <dgm:spPr/>
    </dgm:pt>
    <dgm:pt modelId="{11FC4A2D-C695-4B32-94B8-ECDEF63BAE54}" type="pres">
      <dgm:prSet presAssocID="{94ED28EA-ECD1-4737-BCFD-37565D5A1866}" presName="Name35" presStyleLbl="parChTrans1D4" presStyleIdx="15" presStyleCnt="18"/>
      <dgm:spPr/>
    </dgm:pt>
    <dgm:pt modelId="{DFE872CA-9C2B-4B10-B4AF-AED888B44276}" type="pres">
      <dgm:prSet presAssocID="{DB30795A-56BC-427E-8854-6113CC7FDBA0}" presName="hierRoot2" presStyleCnt="0">
        <dgm:presLayoutVars>
          <dgm:hierBranch/>
        </dgm:presLayoutVars>
      </dgm:prSet>
      <dgm:spPr/>
    </dgm:pt>
    <dgm:pt modelId="{1EB558B6-D7E9-41B2-AF37-A06D2F14ED08}" type="pres">
      <dgm:prSet presAssocID="{DB30795A-56BC-427E-8854-6113CC7FDBA0}" presName="rootComposite" presStyleCnt="0"/>
      <dgm:spPr/>
    </dgm:pt>
    <dgm:pt modelId="{D480B6E8-E1C3-42A2-95FD-4F5A3A8381BC}" type="pres">
      <dgm:prSet presAssocID="{DB30795A-56BC-427E-8854-6113CC7FDBA0}" presName="rootText" presStyleLbl="node4" presStyleIdx="15" presStyleCnt="18">
        <dgm:presLayoutVars>
          <dgm:chPref val="3"/>
        </dgm:presLayoutVars>
      </dgm:prSet>
      <dgm:spPr/>
    </dgm:pt>
    <dgm:pt modelId="{7091C599-D0E4-401F-908F-35BD7F64CBAD}" type="pres">
      <dgm:prSet presAssocID="{DB30795A-56BC-427E-8854-6113CC7FDBA0}" presName="rootConnector" presStyleCnt="0"/>
      <dgm:spPr/>
    </dgm:pt>
    <dgm:pt modelId="{E3F73A89-580C-4E8A-96AF-B47DFA1ACF27}" type="pres">
      <dgm:prSet presAssocID="{DB30795A-56BC-427E-8854-6113CC7FDBA0}" presName="hierChild4" presStyleCnt="0"/>
      <dgm:spPr/>
    </dgm:pt>
    <dgm:pt modelId="{FBAB71BD-17ED-4FF4-9229-A647E3988B6F}" type="pres">
      <dgm:prSet presAssocID="{AA258FFE-6516-4EEA-B27B-B0089989B37C}" presName="Name35" presStyleLbl="parChTrans1D4" presStyleIdx="16" presStyleCnt="18"/>
      <dgm:spPr/>
    </dgm:pt>
    <dgm:pt modelId="{2B935C66-BB37-40A6-9E43-D48109D69CD6}" type="pres">
      <dgm:prSet presAssocID="{08043CCC-DEFB-4EA9-93F1-78E002BCE47C}" presName="hierRoot2" presStyleCnt="0">
        <dgm:presLayoutVars>
          <dgm:hierBranch val="init"/>
        </dgm:presLayoutVars>
      </dgm:prSet>
      <dgm:spPr/>
    </dgm:pt>
    <dgm:pt modelId="{84894B3A-559C-43D7-9A20-43332785F849}" type="pres">
      <dgm:prSet presAssocID="{08043CCC-DEFB-4EA9-93F1-78E002BCE47C}" presName="rootComposite" presStyleCnt="0"/>
      <dgm:spPr/>
    </dgm:pt>
    <dgm:pt modelId="{3BC56A5B-AF7F-4006-8399-B2BDDA39844D}" type="pres">
      <dgm:prSet presAssocID="{08043CCC-DEFB-4EA9-93F1-78E002BCE47C}" presName="rootText" presStyleLbl="node4" presStyleIdx="16" presStyleCnt="18">
        <dgm:presLayoutVars>
          <dgm:chPref val="3"/>
        </dgm:presLayoutVars>
      </dgm:prSet>
      <dgm:spPr/>
    </dgm:pt>
    <dgm:pt modelId="{962D3C90-06F8-4FC6-9CFF-92E0D882805D}" type="pres">
      <dgm:prSet presAssocID="{08043CCC-DEFB-4EA9-93F1-78E002BCE47C}" presName="rootConnector" presStyleCnt="0"/>
      <dgm:spPr/>
    </dgm:pt>
    <dgm:pt modelId="{872970D7-A7D8-4182-B317-53235C00DB7B}" type="pres">
      <dgm:prSet presAssocID="{08043CCC-DEFB-4EA9-93F1-78E002BCE47C}" presName="hierChild4" presStyleCnt="0"/>
      <dgm:spPr/>
    </dgm:pt>
    <dgm:pt modelId="{4C9098C9-2D8A-44EB-B538-6A4BA28D5E51}" type="pres">
      <dgm:prSet presAssocID="{08043CCC-DEFB-4EA9-93F1-78E002BCE47C}" presName="hierChild5" presStyleCnt="0"/>
      <dgm:spPr/>
    </dgm:pt>
    <dgm:pt modelId="{C90B3ED5-4D57-416F-8AD7-8E458881D784}" type="pres">
      <dgm:prSet presAssocID="{DB30795A-56BC-427E-8854-6113CC7FDBA0}" presName="hierChild5" presStyleCnt="0"/>
      <dgm:spPr/>
    </dgm:pt>
    <dgm:pt modelId="{ED7E90F8-8A53-4C5D-86C9-6457A13193A5}" type="pres">
      <dgm:prSet presAssocID="{8F22EA81-26A3-4FF7-8DB4-16C6E6F0FCAB}" presName="hierChild5" presStyleCnt="0"/>
      <dgm:spPr/>
    </dgm:pt>
    <dgm:pt modelId="{D357FD68-7FDB-469A-9B84-163617A6DD04}" type="pres">
      <dgm:prSet presAssocID="{7AA1CB9E-301B-4099-A9F7-46C6B67EFD8F}" presName="Name37" presStyleLbl="parChTrans1D3" presStyleIdx="4" presStyleCnt="6"/>
      <dgm:spPr/>
    </dgm:pt>
    <dgm:pt modelId="{24DB28EF-BF66-4E25-BDAC-55560B097B61}" type="pres">
      <dgm:prSet presAssocID="{546B78F2-74D3-4CB8-82CB-30548A492899}" presName="hierRoot2" presStyleCnt="0">
        <dgm:presLayoutVars>
          <dgm:hierBranch/>
        </dgm:presLayoutVars>
      </dgm:prSet>
      <dgm:spPr/>
    </dgm:pt>
    <dgm:pt modelId="{E7DF1C20-64F2-40D7-B078-E0FABC31F513}" type="pres">
      <dgm:prSet presAssocID="{546B78F2-74D3-4CB8-82CB-30548A492899}" presName="rootComposite" presStyleCnt="0"/>
      <dgm:spPr/>
    </dgm:pt>
    <dgm:pt modelId="{5E4DE76C-A5DB-442D-BD70-306F659E0CCC}" type="pres">
      <dgm:prSet presAssocID="{546B78F2-74D3-4CB8-82CB-30548A492899}" presName="rootText" presStyleLbl="node3" presStyleIdx="4" presStyleCnt="5">
        <dgm:presLayoutVars>
          <dgm:chPref val="3"/>
        </dgm:presLayoutVars>
      </dgm:prSet>
      <dgm:spPr/>
    </dgm:pt>
    <dgm:pt modelId="{0568AA4C-D004-4ACE-8E08-B344B74C9D7B}" type="pres">
      <dgm:prSet presAssocID="{546B78F2-74D3-4CB8-82CB-30548A492899}" presName="rootConnector" presStyleCnt="0"/>
      <dgm:spPr/>
    </dgm:pt>
    <dgm:pt modelId="{BD714082-B0B8-4B19-B08C-AED815D47E15}" type="pres">
      <dgm:prSet presAssocID="{546B78F2-74D3-4CB8-82CB-30548A492899}" presName="hierChild4" presStyleCnt="0"/>
      <dgm:spPr/>
    </dgm:pt>
    <dgm:pt modelId="{6E8B4659-3D6A-4519-8626-3789118609D2}" type="pres">
      <dgm:prSet presAssocID="{672083C9-A620-40EC-9040-041509300674}" presName="Name35" presStyleLbl="parChTrans1D4" presStyleIdx="17" presStyleCnt="18"/>
      <dgm:spPr/>
    </dgm:pt>
    <dgm:pt modelId="{2EC70659-F1D3-4339-8BBB-1AD0F3F799B7}" type="pres">
      <dgm:prSet presAssocID="{DA96FDE1-3207-413F-8180-23609927042C}" presName="hierRoot2" presStyleCnt="0">
        <dgm:presLayoutVars>
          <dgm:hierBranch val="init"/>
        </dgm:presLayoutVars>
      </dgm:prSet>
      <dgm:spPr/>
    </dgm:pt>
    <dgm:pt modelId="{F7D4372F-2530-4B8D-80F9-D99541D53A5E}" type="pres">
      <dgm:prSet presAssocID="{DA96FDE1-3207-413F-8180-23609927042C}" presName="rootComposite" presStyleCnt="0"/>
      <dgm:spPr/>
    </dgm:pt>
    <dgm:pt modelId="{F55A938B-CF95-491C-9257-12BCEE8351CD}" type="pres">
      <dgm:prSet presAssocID="{DA96FDE1-3207-413F-8180-23609927042C}" presName="rootText" presStyleLbl="node4" presStyleIdx="17" presStyleCnt="18">
        <dgm:presLayoutVars>
          <dgm:chPref val="3"/>
        </dgm:presLayoutVars>
      </dgm:prSet>
      <dgm:spPr/>
    </dgm:pt>
    <dgm:pt modelId="{47A539BD-4419-4CC4-A7E6-2B9AF1FD8FE3}" type="pres">
      <dgm:prSet presAssocID="{DA96FDE1-3207-413F-8180-23609927042C}" presName="rootConnector" presStyleCnt="0"/>
      <dgm:spPr/>
    </dgm:pt>
    <dgm:pt modelId="{1504ECCD-8762-4CAE-962B-4A952C46E7F6}" type="pres">
      <dgm:prSet presAssocID="{DA96FDE1-3207-413F-8180-23609927042C}" presName="hierChild4" presStyleCnt="0"/>
      <dgm:spPr/>
    </dgm:pt>
    <dgm:pt modelId="{C3CE3031-3998-4277-9A4D-657B6F7F547A}" type="pres">
      <dgm:prSet presAssocID="{DA96FDE1-3207-413F-8180-23609927042C}" presName="hierChild5" presStyleCnt="0"/>
      <dgm:spPr/>
    </dgm:pt>
    <dgm:pt modelId="{D750AE71-D657-4D39-B18D-E35505AB3BB1}" type="pres">
      <dgm:prSet presAssocID="{546B78F2-74D3-4CB8-82CB-30548A492899}" presName="hierChild5" presStyleCnt="0"/>
      <dgm:spPr/>
    </dgm:pt>
    <dgm:pt modelId="{787AC7BB-1ABB-4BA2-B3D2-2CBDF9544300}" type="pres">
      <dgm:prSet presAssocID="{47C757F0-AA23-46BE-9311-EA432CDEEAA1}" presName="hierChild5" presStyleCnt="0"/>
      <dgm:spPr/>
    </dgm:pt>
    <dgm:pt modelId="{24C57D2A-630D-4AC6-913D-FDCEB7EC6AD0}" type="pres">
      <dgm:prSet presAssocID="{D2FB7DA8-B6C2-47A0-9E21-96B3BAB1249C}" presName="Name111" presStyleLbl="parChTrans1D3" presStyleIdx="5" presStyleCnt="6"/>
      <dgm:spPr/>
    </dgm:pt>
    <dgm:pt modelId="{CC1355B9-47EC-4F0B-A540-4C03E52F3886}" type="pres">
      <dgm:prSet presAssocID="{8964E1BC-06AE-41E2-BDA9-F4633E6F6274}" presName="hierRoot3" presStyleCnt="0">
        <dgm:presLayoutVars>
          <dgm:hierBranch val="init"/>
        </dgm:presLayoutVars>
      </dgm:prSet>
      <dgm:spPr/>
    </dgm:pt>
    <dgm:pt modelId="{9330AA5B-65D6-47EF-9F4E-3F9398E42F44}" type="pres">
      <dgm:prSet presAssocID="{8964E1BC-06AE-41E2-BDA9-F4633E6F6274}" presName="rootComposite3" presStyleCnt="0"/>
      <dgm:spPr/>
    </dgm:pt>
    <dgm:pt modelId="{8844930C-FD36-4EED-995B-8375B2DF0EC5}" type="pres">
      <dgm:prSet presAssocID="{8964E1BC-06AE-41E2-BDA9-F4633E6F6274}" presName="rootText3" presStyleLbl="asst2" presStyleIdx="0" presStyleCnt="1">
        <dgm:presLayoutVars>
          <dgm:chPref val="3"/>
        </dgm:presLayoutVars>
      </dgm:prSet>
      <dgm:spPr/>
    </dgm:pt>
    <dgm:pt modelId="{F739F08C-41A1-4F72-85D0-99687B4FB5DF}" type="pres">
      <dgm:prSet presAssocID="{8964E1BC-06AE-41E2-BDA9-F4633E6F6274}" presName="rootConnector3" presStyleCnt="0"/>
      <dgm:spPr/>
    </dgm:pt>
    <dgm:pt modelId="{74E177F7-C780-4654-B8FB-E0FBD2D0DC30}" type="pres">
      <dgm:prSet presAssocID="{8964E1BC-06AE-41E2-BDA9-F4633E6F6274}" presName="hierChild6" presStyleCnt="0"/>
      <dgm:spPr/>
    </dgm:pt>
    <dgm:pt modelId="{058B0E86-896B-4B6B-A85D-304001D283D0}" type="pres">
      <dgm:prSet presAssocID="{8964E1BC-06AE-41E2-BDA9-F4633E6F6274}" presName="hierChild7" presStyleCnt="0"/>
      <dgm:spPr/>
    </dgm:pt>
    <dgm:pt modelId="{11E961AB-6C28-4178-A20E-37B82884D2B2}" type="pres">
      <dgm:prSet presAssocID="{A8C9219A-F751-49BD-B580-1C1B26220614}" presName="hierChild3" presStyleCnt="0"/>
      <dgm:spPr/>
    </dgm:pt>
  </dgm:ptLst>
  <dgm:cxnLst>
    <dgm:cxn modelId="{A94F523B-11C9-455A-A828-CB7EBE020C98}" srcId="{A77D31B3-3808-4FBA-8FA4-CC8D448A173E}" destId="{A8C9219A-F751-49BD-B580-1C1B26220614}" srcOrd="0" destOrd="0" parTransId="{FCD1C335-834A-49AE-B7ED-5C0160148D1F}" sibTransId="{CBA5F14A-7917-4069-B689-0C7C3AD780E2}"/>
    <dgm:cxn modelId="{5734A931-5496-43AC-A7E3-E4AEDC17C475}" srcId="{A8C9219A-F751-49BD-B580-1C1B26220614}" destId="{47C757F0-AA23-46BE-9311-EA432CDEEAA1}" srcOrd="0" destOrd="0" parTransId="{AB39B06D-FE6C-48B2-B5B4-77CD0C8CF7AD}" sibTransId="{DF0D1C21-B79E-4875-B7FA-EF183CB48B88}"/>
    <dgm:cxn modelId="{E4C0FFBD-41B7-4014-AE0A-6B3AFBFFB920}" srcId="{47C757F0-AA23-46BE-9311-EA432CDEEAA1}" destId="{4EC42421-831D-4CD3-8215-2AF4300F9C01}" srcOrd="0" destOrd="0" parTransId="{8D5FB264-0A5C-4C3A-85B7-453D9BD837DF}" sibTransId="{A1825131-D805-48C8-BFCE-E45C02E6F5CE}"/>
    <dgm:cxn modelId="{4679A06F-FC70-4EF6-86B4-B409627AE45C}" srcId="{4EC42421-831D-4CD3-8215-2AF4300F9C01}" destId="{220761B6-BB51-4683-9F42-223A158F5845}" srcOrd="0" destOrd="0" parTransId="{FC82AB77-7324-4734-88DF-4392F268B5B9}" sibTransId="{952FE2DD-2864-4A00-BB5A-5248F8495B04}"/>
    <dgm:cxn modelId="{16CF8B85-FB27-4FD4-9324-316BD3B663BC}" srcId="{4EC42421-831D-4CD3-8215-2AF4300F9C01}" destId="{6785F88F-B09A-439A-8891-1BE4D99B4202}" srcOrd="1" destOrd="0" parTransId="{B642718F-73A9-486F-B58D-5EEC3FC8F45D}" sibTransId="{C3DB1952-B627-415E-B6FF-4468CFB3C7C7}"/>
    <dgm:cxn modelId="{32C06DAE-8E32-4F87-B8FE-C4AE3FA77EBE}" srcId="{6785F88F-B09A-439A-8891-1BE4D99B4202}" destId="{64AA41E6-2B15-476B-8507-6159CB53857F}" srcOrd="0" destOrd="1" parTransId="{57445518-3AD6-43AC-A890-F29F967671B5}" sibTransId="{5795E5DF-618F-46B2-AD62-35F4FF9E5D09}"/>
    <dgm:cxn modelId="{CBFA8004-EF43-442B-839E-4F7D4FF97E62}" srcId="{47C757F0-AA23-46BE-9311-EA432CDEEAA1}" destId="{CF717C8A-B40B-4AFF-BF49-65ABB7DF8190}" srcOrd="1" destOrd="0" parTransId="{CCF68ADE-40B6-47D0-93C1-88EC13ADC8AC}" sibTransId="{630D3E0B-D1D7-4E1A-8193-515AA5E1866F}"/>
    <dgm:cxn modelId="{DE25F3D4-1C8F-4D4C-ADA9-E8A93887EA68}" srcId="{CF717C8A-B40B-4AFF-BF49-65ABB7DF8190}" destId="{1E64AAF3-06E9-4901-BBEA-85993E87B607}" srcOrd="0" destOrd="1" parTransId="{42CB4E29-FCD8-47E0-AEFA-44D4D780B45B}" sibTransId="{98AAAF3F-2C8F-4B6D-AD96-6D6B17D2BF09}"/>
    <dgm:cxn modelId="{F6A5AE96-8869-4851-9266-0B93C5325F38}" srcId="{1E64AAF3-06E9-4901-BBEA-85993E87B607}" destId="{A8238964-181E-4001-A629-E91BC8D05E87}" srcOrd="0" destOrd="0" parTransId="{20AB5017-E112-4200-A0DD-529A367A4B89}" sibTransId="{FB64EC4E-55BD-4F28-BA14-CFF86FC5F252}"/>
    <dgm:cxn modelId="{178AB44C-B7E8-4708-99D3-58124537603E}" srcId="{A8238964-181E-4001-A629-E91BC8D05E87}" destId="{001AA931-A49D-439B-9F92-18217B43C0AD}" srcOrd="0" destOrd="0" parTransId="{88BD1A7A-9DF8-40C9-8EBD-DE1776A76E44}" sibTransId="{FBCEBFD5-12FE-4FCF-9BDD-284312EADFF2}"/>
    <dgm:cxn modelId="{9F321B4F-ACC8-4F8A-83F7-CF027785771C}" srcId="{001AA931-A49D-439B-9F92-18217B43C0AD}" destId="{8FF3AE1E-24DE-4FF0-B449-C8EE572836A1}" srcOrd="0" destOrd="0" parTransId="{3EC98941-3AAC-48FD-94C4-A7EF7914B25B}" sibTransId="{E9729F33-FE00-4E88-A556-A176B16E1E82}"/>
    <dgm:cxn modelId="{7E2E29F3-764A-4131-800A-BE5391F07988}" srcId="{CF717C8A-B40B-4AFF-BF49-65ABB7DF8190}" destId="{0B13343F-ED46-4FA0-B287-B676D674CB05}" srcOrd="1" destOrd="1" parTransId="{03C41AA6-6102-470F-A5E7-BA423F5AE7AC}" sibTransId="{7DA6CB88-2166-4901-A09C-C243D1B6154D}"/>
    <dgm:cxn modelId="{1E1F0B07-2059-4FDE-9A1B-D878561E123D}" srcId="{0B13343F-ED46-4FA0-B287-B676D674CB05}" destId="{3AB3A9BF-1A90-4C60-A88D-D6EC6CD6CF82}" srcOrd="0" destOrd="1" parTransId="{3E6B715F-55D9-4C15-9AB5-2DBE6B8AA3BB}" sibTransId="{5323FC94-51E0-4AF9-95EE-C6E9E4098681}"/>
    <dgm:cxn modelId="{BC52FCA2-3743-4330-9DAD-B002C08CF4E2}" srcId="{47C757F0-AA23-46BE-9311-EA432CDEEAA1}" destId="{8964E1BC-06AE-41E2-BDA9-F4633E6F6274}" srcOrd="2" destOrd="0" parTransId="{D2FB7DA8-B6C2-47A0-9E21-96B3BAB1249C}" sibTransId="{79D3C749-C633-473E-81E1-94D798C642B3}"/>
    <dgm:cxn modelId="{9E86CADC-F43F-425A-84D4-9820178F6FCC}" srcId="{47C757F0-AA23-46BE-9311-EA432CDEEAA1}" destId="{C92DA0CE-388C-4BAB-9C71-58B652F93E47}" srcOrd="3" destOrd="0" parTransId="{6A49E7AE-8D34-4F08-A685-4CBEB146705A}" sibTransId="{17AC715D-825F-481F-8396-6119ED67825A}"/>
    <dgm:cxn modelId="{E463B97C-289E-4523-886A-259264523309}" srcId="{C92DA0CE-388C-4BAB-9C71-58B652F93E47}" destId="{9BC0AA7E-05BB-4D19-B108-937545DC0380}" srcOrd="0" destOrd="3" parTransId="{E2EF4EA4-CB0D-406B-B50E-1363CD12E53D}" sibTransId="{65D33AAC-F782-4874-851E-A94F985D4830}"/>
    <dgm:cxn modelId="{5F25A628-8916-4375-8D9C-80A44128770E}" srcId="{C92DA0CE-388C-4BAB-9C71-58B652F93E47}" destId="{BE564663-AE8F-4988-BB57-6B1907F22C50}" srcOrd="1" destOrd="3" parTransId="{F1D3B89E-033F-4BE7-875C-7A4E3173D1A6}" sibTransId="{988C520B-99CD-4DCF-83BF-F9C8DC5ACA24}"/>
    <dgm:cxn modelId="{F13DFE01-C6E3-4E42-A1B9-3BE5E88ECC8E}" srcId="{BE564663-AE8F-4988-BB57-6B1907F22C50}" destId="{E442C1A1-ECB8-46C1-80E3-29A44479BE35}" srcOrd="0" destOrd="1" parTransId="{CFF1DF69-D749-4BD2-9DF5-C6F05058012D}" sibTransId="{E85361AF-4855-4B9F-8DEB-F9CF4B691FDB}"/>
    <dgm:cxn modelId="{D0F30055-68C8-4099-8A1D-DA63ADB6D185}" srcId="{E442C1A1-ECB8-46C1-80E3-29A44479BE35}" destId="{C00F54C8-B1EE-49E1-BE1F-AE7895E937F7}" srcOrd="0" destOrd="0" parTransId="{C51746F3-6294-4C11-82FD-B4A6F6B9CB9F}" sibTransId="{DB515345-54FB-42DB-8E5C-C02D07AACFD0}"/>
    <dgm:cxn modelId="{C52086C9-4EBB-4F2A-BD55-944BD1771130}" srcId="{BE564663-AE8F-4988-BB57-6B1907F22C50}" destId="{C0A10E15-16E8-4A3E-8EFD-C0D8E3F6B840}" srcOrd="1" destOrd="1" parTransId="{712B9F78-857D-49EA-866C-E0803F5F18A0}" sibTransId="{C1449F04-35E4-4D78-AFD6-163F1BA92B3F}"/>
    <dgm:cxn modelId="{B1B0CD87-4B97-44A7-B3F6-1F9C4E65AEE5}" srcId="{C92DA0CE-388C-4BAB-9C71-58B652F93E47}" destId="{C5EF869A-9B05-4A8D-8D88-7879528F8327}" srcOrd="2" destOrd="3" parTransId="{064E4173-5727-4E16-A171-A1921EF17CDE}" sibTransId="{C051BAD1-E823-4562-BC93-82C89F8E078F}"/>
    <dgm:cxn modelId="{A601FFAD-B2F6-444D-8BC8-0B0752376551}" srcId="{47C757F0-AA23-46BE-9311-EA432CDEEAA1}" destId="{8F22EA81-26A3-4FF7-8DB4-16C6E6F0FCAB}" srcOrd="4" destOrd="0" parTransId="{70CDF163-6ADE-41CA-8641-B89E81419CF5}" sibTransId="{60E27F79-95CB-481D-8CD7-91BF8AD42A7B}"/>
    <dgm:cxn modelId="{5FCD3E16-D530-4CAA-915A-E2DDE857D186}" srcId="{8F22EA81-26A3-4FF7-8DB4-16C6E6F0FCAB}" destId="{DB30795A-56BC-427E-8854-6113CC7FDBA0}" srcOrd="0" destOrd="4" parTransId="{94ED28EA-ECD1-4737-BCFD-37565D5A1866}" sibTransId="{A5AD6A89-3491-4AE6-B233-B693CDABBA99}"/>
    <dgm:cxn modelId="{0785170B-134A-4022-87B0-1F251840A736}" srcId="{DB30795A-56BC-427E-8854-6113CC7FDBA0}" destId="{08043CCC-DEFB-4EA9-93F1-78E002BCE47C}" srcOrd="0" destOrd="0" parTransId="{AA258FFE-6516-4EEA-B27B-B0089989B37C}" sibTransId="{61DBBA50-BCB1-448A-A6C4-C43AE8DD4DF7}"/>
    <dgm:cxn modelId="{8B96A5A7-16FA-434C-BEC7-D7A08C70DB67}" srcId="{47C757F0-AA23-46BE-9311-EA432CDEEAA1}" destId="{546B78F2-74D3-4CB8-82CB-30548A492899}" srcOrd="5" destOrd="0" parTransId="{7AA1CB9E-301B-4099-A9F7-46C6B67EFD8F}" sibTransId="{262D4FD1-25E7-4927-BFEB-CC8D79BAB3D0}"/>
    <dgm:cxn modelId="{FF708F75-78FA-4AC1-A250-E9C522CEAB4B}" srcId="{546B78F2-74D3-4CB8-82CB-30548A492899}" destId="{DA96FDE1-3207-413F-8180-23609927042C}" srcOrd="0" destOrd="5" parTransId="{672083C9-A620-40EC-9040-041509300674}" sibTransId="{17DCBF91-4D50-43FF-9698-00C96502B889}"/>
    <dgm:cxn modelId="{7FBDF42F-F6B6-469C-B896-91C8918A70E4}" type="presOf" srcId="{A77D31B3-3808-4FBA-8FA4-CC8D448A173E}" destId="{E498DC9C-C5AC-4482-A26F-3B99DC5D79F0}" srcOrd="0" destOrd="0" presId="urn:microsoft.com/office/officeart/2005/8/layout/orgChart1"/>
    <dgm:cxn modelId="{CED2D9CA-5994-46AF-91E7-B3651E7F19C1}" type="presParOf" srcId="{E498DC9C-C5AC-4482-A26F-3B99DC5D79F0}" destId="{4FE1E4FE-0116-45EC-959C-211E2D8170E1}" srcOrd="0" destOrd="0" presId="urn:microsoft.com/office/officeart/2005/8/layout/orgChart1"/>
    <dgm:cxn modelId="{F6E8FD67-BB89-49D5-A7CA-673CF37231ED}" type="presParOf" srcId="{4FE1E4FE-0116-45EC-959C-211E2D8170E1}" destId="{BC4F359C-CF26-476F-98EC-C79F9242EA69}" srcOrd="0" destOrd="0" presId="urn:microsoft.com/office/officeart/2005/8/layout/orgChart1"/>
    <dgm:cxn modelId="{4DFC0882-AB6F-4F69-81F3-A39207A8C6CC}" type="presOf" srcId="{A8C9219A-F751-49BD-B580-1C1B26220614}" destId="{BC4F359C-CF26-476F-98EC-C79F9242EA69}" srcOrd="0" destOrd="0" presId="urn:microsoft.com/office/officeart/2005/8/layout/orgChart1"/>
    <dgm:cxn modelId="{2914D94D-CED8-4CA9-A472-CA38DBE436EC}" type="presParOf" srcId="{BC4F359C-CF26-476F-98EC-C79F9242EA69}" destId="{BEBCD52C-4444-422C-A911-7C928E398EF8}" srcOrd="0" destOrd="0" presId="urn:microsoft.com/office/officeart/2005/8/layout/orgChart1"/>
    <dgm:cxn modelId="{D894F225-4259-4CE1-A81F-F1CB8D0083D7}" type="presOf" srcId="{A8C9219A-F751-49BD-B580-1C1B26220614}" destId="{BEBCD52C-4444-422C-A911-7C928E398EF8}" srcOrd="0" destOrd="0" presId="urn:microsoft.com/office/officeart/2005/8/layout/orgChart1"/>
    <dgm:cxn modelId="{40B7206A-9BEA-4665-A34E-463DD32E0AD5}" type="presParOf" srcId="{BC4F359C-CF26-476F-98EC-C79F9242EA69}" destId="{03E3F8C7-15B6-4951-8672-0A55540FF9AA}" srcOrd="1" destOrd="0" presId="urn:microsoft.com/office/officeart/2005/8/layout/orgChart1"/>
    <dgm:cxn modelId="{9E007A45-25F8-4F90-BF35-0BBD6190B299}" type="presOf" srcId="{A8C9219A-F751-49BD-B580-1C1B26220614}" destId="{03E3F8C7-15B6-4951-8672-0A55540FF9AA}" srcOrd="0" destOrd="0" presId="urn:microsoft.com/office/officeart/2005/8/layout/orgChart1"/>
    <dgm:cxn modelId="{34077CB1-19BD-4270-A761-E59A38D20DDD}" type="presParOf" srcId="{4FE1E4FE-0116-45EC-959C-211E2D8170E1}" destId="{B872612E-489A-425D-A5E4-79CAC560097E}" srcOrd="1" destOrd="0" presId="urn:microsoft.com/office/officeart/2005/8/layout/orgChart1"/>
    <dgm:cxn modelId="{4452DE81-42C8-4E18-B2BD-A8076DC744D1}" type="presParOf" srcId="{B872612E-489A-425D-A5E4-79CAC560097E}" destId="{3CF86C61-3D2A-4082-881E-4A95BF87541A}" srcOrd="0" destOrd="1" presId="urn:microsoft.com/office/officeart/2005/8/layout/orgChart1"/>
    <dgm:cxn modelId="{ECEC9D7C-8083-4F09-8FC4-95387930FE01}" type="presOf" srcId="{AB39B06D-FE6C-48B2-B5B4-77CD0C8CF7AD}" destId="{3CF86C61-3D2A-4082-881E-4A95BF87541A}" srcOrd="0" destOrd="0" presId="urn:microsoft.com/office/officeart/2005/8/layout/orgChart1"/>
    <dgm:cxn modelId="{3B92B343-FFE3-4441-8AD3-28F6AF6D1A7D}" type="presParOf" srcId="{B872612E-489A-425D-A5E4-79CAC560097E}" destId="{389900C5-9981-4951-8A7C-2D18E854430D}" srcOrd="1" destOrd="1" presId="urn:microsoft.com/office/officeart/2005/8/layout/orgChart1"/>
    <dgm:cxn modelId="{8F00723E-92E3-4BC0-87F8-EF32EB165201}" type="presParOf" srcId="{389900C5-9981-4951-8A7C-2D18E854430D}" destId="{AB39734E-A692-418C-B6AA-79C397704CC9}" srcOrd="0" destOrd="1" presId="urn:microsoft.com/office/officeart/2005/8/layout/orgChart1"/>
    <dgm:cxn modelId="{20FED314-25D1-489D-8CC0-908973805055}" type="presOf" srcId="{47C757F0-AA23-46BE-9311-EA432CDEEAA1}" destId="{AB39734E-A692-418C-B6AA-79C397704CC9}" srcOrd="0" destOrd="0" presId="urn:microsoft.com/office/officeart/2005/8/layout/orgChart1"/>
    <dgm:cxn modelId="{48309BCE-847B-401E-8EFF-38E0B91DAF58}" type="presParOf" srcId="{AB39734E-A692-418C-B6AA-79C397704CC9}" destId="{55F71D1B-889A-42BD-BD5F-2D7290C8FDFB}" srcOrd="0" destOrd="0" presId="urn:microsoft.com/office/officeart/2005/8/layout/orgChart1"/>
    <dgm:cxn modelId="{1C11B075-1228-4A02-ADE1-EBAEE1CDE55A}" type="presOf" srcId="{47C757F0-AA23-46BE-9311-EA432CDEEAA1}" destId="{55F71D1B-889A-42BD-BD5F-2D7290C8FDFB}" srcOrd="0" destOrd="0" presId="urn:microsoft.com/office/officeart/2005/8/layout/orgChart1"/>
    <dgm:cxn modelId="{30720067-F6B1-4DBB-A845-A997EDA92C16}" type="presParOf" srcId="{AB39734E-A692-418C-B6AA-79C397704CC9}" destId="{B5E1FB9C-D1C0-4DA3-8925-94C16A803FED}" srcOrd="1" destOrd="0" presId="urn:microsoft.com/office/officeart/2005/8/layout/orgChart1"/>
    <dgm:cxn modelId="{F9F00AC2-C8DF-4156-B317-A2E7D7E1A5D8}" type="presOf" srcId="{47C757F0-AA23-46BE-9311-EA432CDEEAA1}" destId="{B5E1FB9C-D1C0-4DA3-8925-94C16A803FED}" srcOrd="0" destOrd="0" presId="urn:microsoft.com/office/officeart/2005/8/layout/orgChart1"/>
    <dgm:cxn modelId="{ACC11FA3-D0D4-4289-BB63-E4F99521FAC4}" type="presParOf" srcId="{389900C5-9981-4951-8A7C-2D18E854430D}" destId="{2C97B20B-2BE8-4ECF-9895-E57586F5195C}" srcOrd="1" destOrd="1" presId="urn:microsoft.com/office/officeart/2005/8/layout/orgChart1"/>
    <dgm:cxn modelId="{3BD8C1F3-1030-4B22-80BC-CD99FA37DF26}" type="presParOf" srcId="{2C97B20B-2BE8-4ECF-9895-E57586F5195C}" destId="{80E736E0-1420-47CD-8137-37BA5C32EAD7}" srcOrd="0" destOrd="1" presId="urn:microsoft.com/office/officeart/2005/8/layout/orgChart1"/>
    <dgm:cxn modelId="{20D0461C-2658-4AFF-AF6B-A747B1EB73F8}" type="presOf" srcId="{8D5FB264-0A5C-4C3A-85B7-453D9BD837DF}" destId="{80E736E0-1420-47CD-8137-37BA5C32EAD7}" srcOrd="0" destOrd="0" presId="urn:microsoft.com/office/officeart/2005/8/layout/orgChart1"/>
    <dgm:cxn modelId="{DAF7D11D-31C2-48F9-8D98-506CE23AE2E2}" type="presParOf" srcId="{2C97B20B-2BE8-4ECF-9895-E57586F5195C}" destId="{C6F584B9-7EA2-46D8-913B-8F508509ECAB}" srcOrd="1" destOrd="1" presId="urn:microsoft.com/office/officeart/2005/8/layout/orgChart1"/>
    <dgm:cxn modelId="{4A1AC34D-3E7B-4465-83A1-D0F20FFC4442}" type="presParOf" srcId="{C6F584B9-7EA2-46D8-913B-8F508509ECAB}" destId="{6CAD9CE6-86A1-4F7D-98A6-3AF53F55F9E3}" srcOrd="0" destOrd="1" presId="urn:microsoft.com/office/officeart/2005/8/layout/orgChart1"/>
    <dgm:cxn modelId="{6AB471CC-E315-4EA8-B794-FFEBFE66E37A}" type="presOf" srcId="{4EC42421-831D-4CD3-8215-2AF4300F9C01}" destId="{6CAD9CE6-86A1-4F7D-98A6-3AF53F55F9E3}" srcOrd="0" destOrd="0" presId="urn:microsoft.com/office/officeart/2005/8/layout/orgChart1"/>
    <dgm:cxn modelId="{FAD8D209-DE45-4378-84E2-8437B681A77B}" type="presParOf" srcId="{6CAD9CE6-86A1-4F7D-98A6-3AF53F55F9E3}" destId="{08A0D1D2-3A20-4D63-8E35-B7C8B6B16D48}" srcOrd="0" destOrd="0" presId="urn:microsoft.com/office/officeart/2005/8/layout/orgChart1"/>
    <dgm:cxn modelId="{58A26EB6-2FAA-45EA-A302-8390A89F4CE6}" type="presOf" srcId="{4EC42421-831D-4CD3-8215-2AF4300F9C01}" destId="{08A0D1D2-3A20-4D63-8E35-B7C8B6B16D48}" srcOrd="0" destOrd="0" presId="urn:microsoft.com/office/officeart/2005/8/layout/orgChart1"/>
    <dgm:cxn modelId="{A007D40C-D2BD-443D-9495-372A86312597}" type="presParOf" srcId="{6CAD9CE6-86A1-4F7D-98A6-3AF53F55F9E3}" destId="{6238C53E-A961-488B-8FBD-6EC13507B069}" srcOrd="1" destOrd="0" presId="urn:microsoft.com/office/officeart/2005/8/layout/orgChart1"/>
    <dgm:cxn modelId="{45FF826E-3C7B-4104-BDF8-F35954F16CED}" type="presOf" srcId="{4EC42421-831D-4CD3-8215-2AF4300F9C01}" destId="{6238C53E-A961-488B-8FBD-6EC13507B069}" srcOrd="0" destOrd="0" presId="urn:microsoft.com/office/officeart/2005/8/layout/orgChart1"/>
    <dgm:cxn modelId="{68847216-3947-49A9-933D-7DDDA5F9E7DD}" type="presParOf" srcId="{C6F584B9-7EA2-46D8-913B-8F508509ECAB}" destId="{A9C46FD3-3BE9-4E6E-BFF6-B0B42B13F857}" srcOrd="1" destOrd="1" presId="urn:microsoft.com/office/officeart/2005/8/layout/orgChart1"/>
    <dgm:cxn modelId="{3BB09D3C-065D-4B2E-AC74-24A56133572E}" type="presParOf" srcId="{A9C46FD3-3BE9-4E6E-BFF6-B0B42B13F857}" destId="{531B8E39-303B-4ED4-AA10-38EF4EE718D7}" srcOrd="0" destOrd="1" presId="urn:microsoft.com/office/officeart/2005/8/layout/orgChart1"/>
    <dgm:cxn modelId="{9D786846-4E80-4D86-BEAC-4697D67ABE94}" type="presOf" srcId="{FC82AB77-7324-4734-88DF-4392F268B5B9}" destId="{531B8E39-303B-4ED4-AA10-38EF4EE718D7}" srcOrd="0" destOrd="0" presId="urn:microsoft.com/office/officeart/2005/8/layout/orgChart1"/>
    <dgm:cxn modelId="{4F97B4D2-BBD6-4BCB-BCF0-2491028B2D2A}" type="presParOf" srcId="{A9C46FD3-3BE9-4E6E-BFF6-B0B42B13F857}" destId="{CF6886A0-7779-44A5-A71F-443FED5EE09E}" srcOrd="1" destOrd="1" presId="urn:microsoft.com/office/officeart/2005/8/layout/orgChart1"/>
    <dgm:cxn modelId="{0C91537E-CC5F-4D88-80B7-EC499B79372D}" type="presParOf" srcId="{CF6886A0-7779-44A5-A71F-443FED5EE09E}" destId="{68E93220-451A-415C-8CE2-186DD5629A55}" srcOrd="0" destOrd="1" presId="urn:microsoft.com/office/officeart/2005/8/layout/orgChart1"/>
    <dgm:cxn modelId="{10049871-FB98-49B0-B174-A7FFCC96009C}" type="presOf" srcId="{220761B6-BB51-4683-9F42-223A158F5845}" destId="{68E93220-451A-415C-8CE2-186DD5629A55}" srcOrd="0" destOrd="0" presId="urn:microsoft.com/office/officeart/2005/8/layout/orgChart1"/>
    <dgm:cxn modelId="{6DF82894-71E8-4E14-AD90-2FB71D8906DD}" type="presParOf" srcId="{68E93220-451A-415C-8CE2-186DD5629A55}" destId="{A1CDEAD0-D9EE-43BE-93B2-1BF4238D62A4}" srcOrd="0" destOrd="0" presId="urn:microsoft.com/office/officeart/2005/8/layout/orgChart1"/>
    <dgm:cxn modelId="{7C27CFA0-FDF7-44E0-9191-719E83411436}" type="presOf" srcId="{220761B6-BB51-4683-9F42-223A158F5845}" destId="{A1CDEAD0-D9EE-43BE-93B2-1BF4238D62A4}" srcOrd="0" destOrd="0" presId="urn:microsoft.com/office/officeart/2005/8/layout/orgChart1"/>
    <dgm:cxn modelId="{42AE0C11-6579-4F02-A8ED-7C07589A1538}" type="presParOf" srcId="{68E93220-451A-415C-8CE2-186DD5629A55}" destId="{1CCFE3BB-12FB-43AD-B3E4-A5DF74370C86}" srcOrd="1" destOrd="0" presId="urn:microsoft.com/office/officeart/2005/8/layout/orgChart1"/>
    <dgm:cxn modelId="{F1799912-5608-4DFE-AFFA-3616495A394B}" type="presOf" srcId="{220761B6-BB51-4683-9F42-223A158F5845}" destId="{1CCFE3BB-12FB-43AD-B3E4-A5DF74370C86}" srcOrd="0" destOrd="0" presId="urn:microsoft.com/office/officeart/2005/8/layout/orgChart1"/>
    <dgm:cxn modelId="{F51ECD65-E203-4085-8F82-459A05A7EC32}" type="presParOf" srcId="{CF6886A0-7779-44A5-A71F-443FED5EE09E}" destId="{9658DF64-53DE-440F-BE01-BBA6D4C57F44}" srcOrd="1" destOrd="1" presId="urn:microsoft.com/office/officeart/2005/8/layout/orgChart1"/>
    <dgm:cxn modelId="{1074C676-A93C-4D6B-9BB1-1070E1B491BD}" type="presParOf" srcId="{CF6886A0-7779-44A5-A71F-443FED5EE09E}" destId="{6347CA71-212B-4B43-B5C6-B9A4D29AE1A1}" srcOrd="2" destOrd="1" presId="urn:microsoft.com/office/officeart/2005/8/layout/orgChart1"/>
    <dgm:cxn modelId="{9441B531-C934-4928-8132-8B473E7DEA3F}" type="presParOf" srcId="{A9C46FD3-3BE9-4E6E-BFF6-B0B42B13F857}" destId="{A2A5735B-73FF-4959-BB58-3C4C4532AF8D}" srcOrd="2" destOrd="1" presId="urn:microsoft.com/office/officeart/2005/8/layout/orgChart1"/>
    <dgm:cxn modelId="{75453148-BF1D-4160-9364-ABBBA8A5C517}" type="presOf" srcId="{B642718F-73A9-486F-B58D-5EEC3FC8F45D}" destId="{A2A5735B-73FF-4959-BB58-3C4C4532AF8D}" srcOrd="0" destOrd="0" presId="urn:microsoft.com/office/officeart/2005/8/layout/orgChart1"/>
    <dgm:cxn modelId="{FFEA0779-EB5B-4B51-B569-5FD52A0AA9B3}" type="presParOf" srcId="{A9C46FD3-3BE9-4E6E-BFF6-B0B42B13F857}" destId="{70F97C9A-669B-4736-A1F6-3A0E6EB21014}" srcOrd="3" destOrd="1" presId="urn:microsoft.com/office/officeart/2005/8/layout/orgChart1"/>
    <dgm:cxn modelId="{09A34FAA-8E61-4689-8952-61A182DCB49F}" type="presParOf" srcId="{70F97C9A-669B-4736-A1F6-3A0E6EB21014}" destId="{D35EEB05-BF34-40AF-8040-CAF27C69A8D7}" srcOrd="0" destOrd="3" presId="urn:microsoft.com/office/officeart/2005/8/layout/orgChart1"/>
    <dgm:cxn modelId="{FB7804A2-0C13-4BAA-BE16-C179230604FD}" type="presOf" srcId="{6785F88F-B09A-439A-8891-1BE4D99B4202}" destId="{D35EEB05-BF34-40AF-8040-CAF27C69A8D7}" srcOrd="0" destOrd="0" presId="urn:microsoft.com/office/officeart/2005/8/layout/orgChart1"/>
    <dgm:cxn modelId="{7DEE3EEF-319F-4905-A29B-4AF1131FAAEB}" type="presParOf" srcId="{D35EEB05-BF34-40AF-8040-CAF27C69A8D7}" destId="{702707D6-E8E2-4719-B121-53ADB5EB2177}" srcOrd="0" destOrd="0" presId="urn:microsoft.com/office/officeart/2005/8/layout/orgChart1"/>
    <dgm:cxn modelId="{E28E3A34-4382-414C-999B-E97B7ADBC21A}" type="presOf" srcId="{6785F88F-B09A-439A-8891-1BE4D99B4202}" destId="{702707D6-E8E2-4719-B121-53ADB5EB2177}" srcOrd="0" destOrd="0" presId="urn:microsoft.com/office/officeart/2005/8/layout/orgChart1"/>
    <dgm:cxn modelId="{2C87A311-C39A-4CFF-888C-6100DDFCFCB9}" type="presParOf" srcId="{D35EEB05-BF34-40AF-8040-CAF27C69A8D7}" destId="{3FDDCDB4-CA4D-4CF9-AE3D-537B39398D5A}" srcOrd="1" destOrd="0" presId="urn:microsoft.com/office/officeart/2005/8/layout/orgChart1"/>
    <dgm:cxn modelId="{4FD33996-2708-4D35-BD2D-C94B85D23AC6}" type="presOf" srcId="{6785F88F-B09A-439A-8891-1BE4D99B4202}" destId="{3FDDCDB4-CA4D-4CF9-AE3D-537B39398D5A}" srcOrd="0" destOrd="0" presId="urn:microsoft.com/office/officeart/2005/8/layout/orgChart1"/>
    <dgm:cxn modelId="{35AEEAA9-94A3-4A04-B44E-D4361CFA92A9}" type="presParOf" srcId="{70F97C9A-669B-4736-A1F6-3A0E6EB21014}" destId="{0B58E3FC-0509-4644-8620-01A4E2CBBAFE}" srcOrd="1" destOrd="3" presId="urn:microsoft.com/office/officeart/2005/8/layout/orgChart1"/>
    <dgm:cxn modelId="{19606E13-C419-4A8F-A17D-5104B8393C32}" type="presParOf" srcId="{0B58E3FC-0509-4644-8620-01A4E2CBBAFE}" destId="{480E91F3-DF14-4285-A972-EE55A473F848}" srcOrd="0" destOrd="1" presId="urn:microsoft.com/office/officeart/2005/8/layout/orgChart1"/>
    <dgm:cxn modelId="{85D71457-E514-4331-8A83-D086D09A77FE}" type="presOf" srcId="{57445518-3AD6-43AC-A890-F29F967671B5}" destId="{480E91F3-DF14-4285-A972-EE55A473F848}" srcOrd="0" destOrd="0" presId="urn:microsoft.com/office/officeart/2005/8/layout/orgChart1"/>
    <dgm:cxn modelId="{5AC3BE96-AC63-4277-B15B-AC212522BFE9}" type="presParOf" srcId="{0B58E3FC-0509-4644-8620-01A4E2CBBAFE}" destId="{3BB705D3-6F09-4862-8F40-1C1CB7AEA916}" srcOrd="1" destOrd="1" presId="urn:microsoft.com/office/officeart/2005/8/layout/orgChart1"/>
    <dgm:cxn modelId="{C55D6F06-9BA3-44EA-846B-0F4AFF9D3138}" type="presParOf" srcId="{3BB705D3-6F09-4862-8F40-1C1CB7AEA916}" destId="{A330820E-176F-4C5B-9B32-F1F48B86E6B6}" srcOrd="0" destOrd="1" presId="urn:microsoft.com/office/officeart/2005/8/layout/orgChart1"/>
    <dgm:cxn modelId="{6D744144-F12B-4B0C-9BB4-388D195EDD21}" type="presOf" srcId="{64AA41E6-2B15-476B-8507-6159CB53857F}" destId="{A330820E-176F-4C5B-9B32-F1F48B86E6B6}" srcOrd="0" destOrd="0" presId="urn:microsoft.com/office/officeart/2005/8/layout/orgChart1"/>
    <dgm:cxn modelId="{565C6E72-F78F-49F9-A4AA-55137C5EFF45}" type="presParOf" srcId="{A330820E-176F-4C5B-9B32-F1F48B86E6B6}" destId="{A203A8E5-C404-458A-83F0-A9CDF20FEC31}" srcOrd="0" destOrd="0" presId="urn:microsoft.com/office/officeart/2005/8/layout/orgChart1"/>
    <dgm:cxn modelId="{C7AD77FC-105B-4111-AD95-84CD35D5594D}" type="presOf" srcId="{64AA41E6-2B15-476B-8507-6159CB53857F}" destId="{A203A8E5-C404-458A-83F0-A9CDF20FEC31}" srcOrd="0" destOrd="0" presId="urn:microsoft.com/office/officeart/2005/8/layout/orgChart1"/>
    <dgm:cxn modelId="{233BF8A1-84C6-4255-AA5C-64C4AD8A3428}" type="presParOf" srcId="{A330820E-176F-4C5B-9B32-F1F48B86E6B6}" destId="{8A20516B-339B-4776-B31A-02CD17248E30}" srcOrd="1" destOrd="0" presId="urn:microsoft.com/office/officeart/2005/8/layout/orgChart1"/>
    <dgm:cxn modelId="{5FF28FA9-32FE-48B5-BA20-4719266FC5FF}" type="presOf" srcId="{64AA41E6-2B15-476B-8507-6159CB53857F}" destId="{8A20516B-339B-4776-B31A-02CD17248E30}" srcOrd="0" destOrd="0" presId="urn:microsoft.com/office/officeart/2005/8/layout/orgChart1"/>
    <dgm:cxn modelId="{0D8477B9-0A19-44A0-BC98-34EB3ED5A999}" type="presParOf" srcId="{3BB705D3-6F09-4862-8F40-1C1CB7AEA916}" destId="{8B4BD80D-8B4C-4D9A-8C6E-6248046F5F9A}" srcOrd="1" destOrd="1" presId="urn:microsoft.com/office/officeart/2005/8/layout/orgChart1"/>
    <dgm:cxn modelId="{BDBE57D5-7EAA-444B-861C-641BA60BDD2B}" type="presParOf" srcId="{3BB705D3-6F09-4862-8F40-1C1CB7AEA916}" destId="{481F4F04-8440-4021-B921-F8CE9853A191}" srcOrd="2" destOrd="1" presId="urn:microsoft.com/office/officeart/2005/8/layout/orgChart1"/>
    <dgm:cxn modelId="{CB91A7A4-1D04-4DED-B3F2-6C9A1FAB177C}" type="presParOf" srcId="{70F97C9A-669B-4736-A1F6-3A0E6EB21014}" destId="{997AE7DB-DA9C-4F38-AE32-D75EF9D9434E}" srcOrd="2" destOrd="3" presId="urn:microsoft.com/office/officeart/2005/8/layout/orgChart1"/>
    <dgm:cxn modelId="{CD2CDB40-0E4C-4F75-94A4-AC4ECC8C577A}" type="presParOf" srcId="{C6F584B9-7EA2-46D8-913B-8F508509ECAB}" destId="{A663BBFB-A120-4F5B-82EC-DB644DB9966B}" srcOrd="2" destOrd="1" presId="urn:microsoft.com/office/officeart/2005/8/layout/orgChart1"/>
    <dgm:cxn modelId="{2DC143DB-ECD5-4265-8F7B-E79774A0E412}" type="presParOf" srcId="{2C97B20B-2BE8-4ECF-9895-E57586F5195C}" destId="{32A1EA9C-1D36-49E9-BED9-DA1BECA30AFE}" srcOrd="2" destOrd="1" presId="urn:microsoft.com/office/officeart/2005/8/layout/orgChart1"/>
    <dgm:cxn modelId="{6ECE7909-BFBA-44BD-A12F-1E48C94FCD3A}" type="presOf" srcId="{CCF68ADE-40B6-47D0-93C1-88EC13ADC8AC}" destId="{32A1EA9C-1D36-49E9-BED9-DA1BECA30AFE}" srcOrd="0" destOrd="0" presId="urn:microsoft.com/office/officeart/2005/8/layout/orgChart1"/>
    <dgm:cxn modelId="{9461CB5C-DA81-465E-8FD4-8EE05BF77814}" type="presParOf" srcId="{2C97B20B-2BE8-4ECF-9895-E57586F5195C}" destId="{1A917F9A-DDE6-4568-B35C-7FABCEF0A586}" srcOrd="3" destOrd="1" presId="urn:microsoft.com/office/officeart/2005/8/layout/orgChart1"/>
    <dgm:cxn modelId="{EF55E8E4-EBC6-4212-8944-EE5EB168C17F}" type="presParOf" srcId="{1A917F9A-DDE6-4568-B35C-7FABCEF0A586}" destId="{FA949B67-3DB7-47FA-97C9-4A653E762F22}" srcOrd="0" destOrd="3" presId="urn:microsoft.com/office/officeart/2005/8/layout/orgChart1"/>
    <dgm:cxn modelId="{B78E2476-AD26-499C-BBFA-87ED6F4522B7}" type="presOf" srcId="{CF717C8A-B40B-4AFF-BF49-65ABB7DF8190}" destId="{FA949B67-3DB7-47FA-97C9-4A653E762F22}" srcOrd="0" destOrd="0" presId="urn:microsoft.com/office/officeart/2005/8/layout/orgChart1"/>
    <dgm:cxn modelId="{D84E5EF6-21C8-4916-90FA-21FD0F265AAF}" type="presParOf" srcId="{FA949B67-3DB7-47FA-97C9-4A653E762F22}" destId="{7D64F4A3-0E55-47AC-A59B-9D5A9DC25552}" srcOrd="0" destOrd="0" presId="urn:microsoft.com/office/officeart/2005/8/layout/orgChart1"/>
    <dgm:cxn modelId="{FA4BCD70-A9C6-42E7-9016-3450D3C5C415}" type="presOf" srcId="{CF717C8A-B40B-4AFF-BF49-65ABB7DF8190}" destId="{7D64F4A3-0E55-47AC-A59B-9D5A9DC25552}" srcOrd="0" destOrd="0" presId="urn:microsoft.com/office/officeart/2005/8/layout/orgChart1"/>
    <dgm:cxn modelId="{48CE9863-773C-4A8C-9DE2-889957F6D3E7}" type="presParOf" srcId="{FA949B67-3DB7-47FA-97C9-4A653E762F22}" destId="{5667CB49-EC34-46BC-AD2D-72F3BD95D049}" srcOrd="1" destOrd="0" presId="urn:microsoft.com/office/officeart/2005/8/layout/orgChart1"/>
    <dgm:cxn modelId="{902A327D-3E79-48A3-8ADA-1424166D095B}" type="presOf" srcId="{CF717C8A-B40B-4AFF-BF49-65ABB7DF8190}" destId="{5667CB49-EC34-46BC-AD2D-72F3BD95D049}" srcOrd="0" destOrd="0" presId="urn:microsoft.com/office/officeart/2005/8/layout/orgChart1"/>
    <dgm:cxn modelId="{03F2DF13-2CDF-4AD6-B23B-60168241044B}" type="presParOf" srcId="{1A917F9A-DDE6-4568-B35C-7FABCEF0A586}" destId="{EB3A10DA-2FA4-4DAD-8341-8078D7F83716}" srcOrd="1" destOrd="3" presId="urn:microsoft.com/office/officeart/2005/8/layout/orgChart1"/>
    <dgm:cxn modelId="{7CCFFCED-A2D0-4616-849F-E3E8BCC9D494}" type="presParOf" srcId="{EB3A10DA-2FA4-4DAD-8341-8078D7F83716}" destId="{142A3FD9-2541-4AEC-9D2E-C2C1E25E3740}" srcOrd="0" destOrd="1" presId="urn:microsoft.com/office/officeart/2005/8/layout/orgChart1"/>
    <dgm:cxn modelId="{24A79538-9DA5-477D-B24A-6298135FDD25}" type="presOf" srcId="{42CB4E29-FCD8-47E0-AEFA-44D4D780B45B}" destId="{142A3FD9-2541-4AEC-9D2E-C2C1E25E3740}" srcOrd="0" destOrd="0" presId="urn:microsoft.com/office/officeart/2005/8/layout/orgChart1"/>
    <dgm:cxn modelId="{15B7DC67-FA4A-4D23-9109-0280D7DF7279}" type="presParOf" srcId="{EB3A10DA-2FA4-4DAD-8341-8078D7F83716}" destId="{E6F2066A-71DA-4C70-A524-8E2430AC799E}" srcOrd="1" destOrd="1" presId="urn:microsoft.com/office/officeart/2005/8/layout/orgChart1"/>
    <dgm:cxn modelId="{90036BDD-BB01-434D-9CFA-59201F33C540}" type="presParOf" srcId="{E6F2066A-71DA-4C70-A524-8E2430AC799E}" destId="{8EF9567D-B0C9-4CEB-937D-D034A5C0BBF0}" srcOrd="0" destOrd="1" presId="urn:microsoft.com/office/officeart/2005/8/layout/orgChart1"/>
    <dgm:cxn modelId="{965FF225-6A76-4C60-8BC9-B360FEC7AF87}" type="presOf" srcId="{1E64AAF3-06E9-4901-BBEA-85993E87B607}" destId="{8EF9567D-B0C9-4CEB-937D-D034A5C0BBF0}" srcOrd="0" destOrd="0" presId="urn:microsoft.com/office/officeart/2005/8/layout/orgChart1"/>
    <dgm:cxn modelId="{0AFCDDF4-7123-49B7-83DD-E50DFDCD04BA}" type="presParOf" srcId="{8EF9567D-B0C9-4CEB-937D-D034A5C0BBF0}" destId="{81F0CD55-A75C-468B-8484-FF1B7C9D2BF2}" srcOrd="0" destOrd="0" presId="urn:microsoft.com/office/officeart/2005/8/layout/orgChart1"/>
    <dgm:cxn modelId="{BB8B2FCC-6C93-4E82-90D5-1887AFB09E3A}" type="presOf" srcId="{1E64AAF3-06E9-4901-BBEA-85993E87B607}" destId="{81F0CD55-A75C-468B-8484-FF1B7C9D2BF2}" srcOrd="0" destOrd="0" presId="urn:microsoft.com/office/officeart/2005/8/layout/orgChart1"/>
    <dgm:cxn modelId="{56E6745B-1B85-4509-8E50-4F63B05072D8}" type="presParOf" srcId="{8EF9567D-B0C9-4CEB-937D-D034A5C0BBF0}" destId="{DE5AC0F9-EAD1-43DE-83C2-D63DF4362DCE}" srcOrd="1" destOrd="0" presId="urn:microsoft.com/office/officeart/2005/8/layout/orgChart1"/>
    <dgm:cxn modelId="{4D86FFC7-776D-400C-A433-D2431016A0D5}" type="presOf" srcId="{1E64AAF3-06E9-4901-BBEA-85993E87B607}" destId="{DE5AC0F9-EAD1-43DE-83C2-D63DF4362DCE}" srcOrd="0" destOrd="0" presId="urn:microsoft.com/office/officeart/2005/8/layout/orgChart1"/>
    <dgm:cxn modelId="{823001B0-2E95-4D8E-8EC1-CA963FE55EF5}" type="presParOf" srcId="{E6F2066A-71DA-4C70-A524-8E2430AC799E}" destId="{9ED0E1E1-17F5-4D37-973B-A6FEC9953FC6}" srcOrd="1" destOrd="1" presId="urn:microsoft.com/office/officeart/2005/8/layout/orgChart1"/>
    <dgm:cxn modelId="{1664C0C6-BC9A-4CFA-823D-75EC4B544B26}" type="presParOf" srcId="{9ED0E1E1-17F5-4D37-973B-A6FEC9953FC6}" destId="{B949C9CB-FEDD-44D2-A1FA-F167914A5265}" srcOrd="0" destOrd="1" presId="urn:microsoft.com/office/officeart/2005/8/layout/orgChart1"/>
    <dgm:cxn modelId="{FD9C65D1-5F85-49E8-9769-DE18B5112C4C}" type="presOf" srcId="{20AB5017-E112-4200-A0DD-529A367A4B89}" destId="{B949C9CB-FEDD-44D2-A1FA-F167914A5265}" srcOrd="0" destOrd="0" presId="urn:microsoft.com/office/officeart/2005/8/layout/orgChart1"/>
    <dgm:cxn modelId="{997C8FDF-C0F1-4CB2-95DC-CC28B75A0AEE}" type="presParOf" srcId="{9ED0E1E1-17F5-4D37-973B-A6FEC9953FC6}" destId="{135E81BF-FD26-4896-93E1-4F98F5CB0D27}" srcOrd="1" destOrd="1" presId="urn:microsoft.com/office/officeart/2005/8/layout/orgChart1"/>
    <dgm:cxn modelId="{D9D25A83-1586-4BB9-8721-C8681F09E0FC}" type="presParOf" srcId="{135E81BF-FD26-4896-93E1-4F98F5CB0D27}" destId="{591DDDF7-5C62-425E-A4CF-294D976F90ED}" srcOrd="0" destOrd="1" presId="urn:microsoft.com/office/officeart/2005/8/layout/orgChart1"/>
    <dgm:cxn modelId="{F0669BC7-9070-4FC8-B359-6155634AFB2B}" type="presOf" srcId="{A8238964-181E-4001-A629-E91BC8D05E87}" destId="{591DDDF7-5C62-425E-A4CF-294D976F90ED}" srcOrd="0" destOrd="0" presId="urn:microsoft.com/office/officeart/2005/8/layout/orgChart1"/>
    <dgm:cxn modelId="{DC465859-EDE7-4E28-A6A6-B8377C11CA17}" type="presParOf" srcId="{591DDDF7-5C62-425E-A4CF-294D976F90ED}" destId="{8B327BD8-6DFF-40A4-BE4E-6D0090CCEA29}" srcOrd="0" destOrd="0" presId="urn:microsoft.com/office/officeart/2005/8/layout/orgChart1"/>
    <dgm:cxn modelId="{A179453E-6503-4068-84AB-9565E7EBEB79}" type="presOf" srcId="{A8238964-181E-4001-A629-E91BC8D05E87}" destId="{8B327BD8-6DFF-40A4-BE4E-6D0090CCEA29}" srcOrd="0" destOrd="0" presId="urn:microsoft.com/office/officeart/2005/8/layout/orgChart1"/>
    <dgm:cxn modelId="{2B230CFB-9335-47AE-9B67-9D4B642479A9}" type="presParOf" srcId="{591DDDF7-5C62-425E-A4CF-294D976F90ED}" destId="{A69FDA0E-ACAC-40A9-8B77-173DB657AF6D}" srcOrd="1" destOrd="0" presId="urn:microsoft.com/office/officeart/2005/8/layout/orgChart1"/>
    <dgm:cxn modelId="{4B7B77B1-AF83-48CA-89C5-ED074CB472BE}" type="presOf" srcId="{A8238964-181E-4001-A629-E91BC8D05E87}" destId="{A69FDA0E-ACAC-40A9-8B77-173DB657AF6D}" srcOrd="0" destOrd="0" presId="urn:microsoft.com/office/officeart/2005/8/layout/orgChart1"/>
    <dgm:cxn modelId="{1AA2F488-846C-47D3-AA6A-640DEE5A9B2D}" type="presParOf" srcId="{135E81BF-FD26-4896-93E1-4F98F5CB0D27}" destId="{E3723C50-1566-4D64-A8B6-88079228908C}" srcOrd="1" destOrd="1" presId="urn:microsoft.com/office/officeart/2005/8/layout/orgChart1"/>
    <dgm:cxn modelId="{1987F9FA-545A-4883-A6D2-944C35DBEA2A}" type="presParOf" srcId="{E3723C50-1566-4D64-A8B6-88079228908C}" destId="{109417FC-2D65-4E6C-B9BC-42066A58EF48}" srcOrd="0" destOrd="1" presId="urn:microsoft.com/office/officeart/2005/8/layout/orgChart1"/>
    <dgm:cxn modelId="{F9B775C8-F739-4FC4-BE52-A7A843CBAEE8}" type="presOf" srcId="{88BD1A7A-9DF8-40C9-8EBD-DE1776A76E44}" destId="{109417FC-2D65-4E6C-B9BC-42066A58EF48}" srcOrd="0" destOrd="0" presId="urn:microsoft.com/office/officeart/2005/8/layout/orgChart1"/>
    <dgm:cxn modelId="{784E95D0-4F91-48FE-BC93-579BD037E7E8}" type="presParOf" srcId="{E3723C50-1566-4D64-A8B6-88079228908C}" destId="{386AD919-5A46-474C-A8FA-7C59BB089FF0}" srcOrd="1" destOrd="1" presId="urn:microsoft.com/office/officeart/2005/8/layout/orgChart1"/>
    <dgm:cxn modelId="{8834F658-BA1F-4734-A1B8-F7FCB88B6D37}" type="presParOf" srcId="{386AD919-5A46-474C-A8FA-7C59BB089FF0}" destId="{16D6966A-C62D-42EC-BADF-2251D4A1649D}" srcOrd="0" destOrd="1" presId="urn:microsoft.com/office/officeart/2005/8/layout/orgChart1"/>
    <dgm:cxn modelId="{2F93D9B2-C824-4348-B367-47EB726B6417}" type="presOf" srcId="{001AA931-A49D-439B-9F92-18217B43C0AD}" destId="{16D6966A-C62D-42EC-BADF-2251D4A1649D}" srcOrd="0" destOrd="0" presId="urn:microsoft.com/office/officeart/2005/8/layout/orgChart1"/>
    <dgm:cxn modelId="{CE24E33C-F92F-4042-87EF-0668B90E5A06}" type="presParOf" srcId="{16D6966A-C62D-42EC-BADF-2251D4A1649D}" destId="{78D8E3F8-5CA9-462A-AA29-E77694955A8D}" srcOrd="0" destOrd="0" presId="urn:microsoft.com/office/officeart/2005/8/layout/orgChart1"/>
    <dgm:cxn modelId="{0648EDA7-7C95-4D5A-8ED2-BFC98D0DD924}" type="presOf" srcId="{001AA931-A49D-439B-9F92-18217B43C0AD}" destId="{78D8E3F8-5CA9-462A-AA29-E77694955A8D}" srcOrd="0" destOrd="0" presId="urn:microsoft.com/office/officeart/2005/8/layout/orgChart1"/>
    <dgm:cxn modelId="{D9075A68-AE71-45BB-B04F-6A5720095915}" type="presParOf" srcId="{16D6966A-C62D-42EC-BADF-2251D4A1649D}" destId="{0E6800CF-5928-4857-9C0A-8DD17BF361D6}" srcOrd="1" destOrd="0" presId="urn:microsoft.com/office/officeart/2005/8/layout/orgChart1"/>
    <dgm:cxn modelId="{8206FB99-8ABB-4B8E-B177-2C86E08B937D}" type="presOf" srcId="{001AA931-A49D-439B-9F92-18217B43C0AD}" destId="{0E6800CF-5928-4857-9C0A-8DD17BF361D6}" srcOrd="0" destOrd="0" presId="urn:microsoft.com/office/officeart/2005/8/layout/orgChart1"/>
    <dgm:cxn modelId="{28CCAB3B-1023-4EA5-8CEF-58A9B64981F9}" type="presParOf" srcId="{386AD919-5A46-474C-A8FA-7C59BB089FF0}" destId="{81E3AC71-A37E-4D99-B87E-A8562623E40B}" srcOrd="1" destOrd="1" presId="urn:microsoft.com/office/officeart/2005/8/layout/orgChart1"/>
    <dgm:cxn modelId="{2C4F2CF8-E210-4EFA-9610-308E721CA0D2}" type="presParOf" srcId="{81E3AC71-A37E-4D99-B87E-A8562623E40B}" destId="{C950EA92-EC06-4B01-A222-D8086B54E0ED}" srcOrd="0" destOrd="1" presId="urn:microsoft.com/office/officeart/2005/8/layout/orgChart1"/>
    <dgm:cxn modelId="{00A99B2B-EB11-4A5C-B8B4-7DEA63BCE006}" type="presOf" srcId="{3EC98941-3AAC-48FD-94C4-A7EF7914B25B}" destId="{C950EA92-EC06-4B01-A222-D8086B54E0ED}" srcOrd="0" destOrd="0" presId="urn:microsoft.com/office/officeart/2005/8/layout/orgChart1"/>
    <dgm:cxn modelId="{98F43059-FB5F-46A4-8C9D-1C75DC825A06}" type="presParOf" srcId="{81E3AC71-A37E-4D99-B87E-A8562623E40B}" destId="{6004C119-5E53-45AD-AB40-37ACA5A9B6AE}" srcOrd="1" destOrd="1" presId="urn:microsoft.com/office/officeart/2005/8/layout/orgChart1"/>
    <dgm:cxn modelId="{188D3082-6330-403D-ACAD-1E7B78997642}" type="presParOf" srcId="{6004C119-5E53-45AD-AB40-37ACA5A9B6AE}" destId="{3E8758BA-FEC4-480B-8F88-4AFBD0E90910}" srcOrd="0" destOrd="1" presId="urn:microsoft.com/office/officeart/2005/8/layout/orgChart1"/>
    <dgm:cxn modelId="{9AEFEA16-3434-4DF5-B4EA-1AE6A776F9FA}" type="presOf" srcId="{8FF3AE1E-24DE-4FF0-B449-C8EE572836A1}" destId="{3E8758BA-FEC4-480B-8F88-4AFBD0E90910}" srcOrd="0" destOrd="0" presId="urn:microsoft.com/office/officeart/2005/8/layout/orgChart1"/>
    <dgm:cxn modelId="{A73B1D5A-9FE3-4D67-82C6-CE72220EDB4A}" type="presParOf" srcId="{3E8758BA-FEC4-480B-8F88-4AFBD0E90910}" destId="{D25EA9D9-DD10-41C0-95E4-8DBECC2D4804}" srcOrd="0" destOrd="0" presId="urn:microsoft.com/office/officeart/2005/8/layout/orgChart1"/>
    <dgm:cxn modelId="{7E87E664-5CFC-4FA9-8EE1-8CE47774EE71}" type="presOf" srcId="{8FF3AE1E-24DE-4FF0-B449-C8EE572836A1}" destId="{D25EA9D9-DD10-41C0-95E4-8DBECC2D4804}" srcOrd="0" destOrd="0" presId="urn:microsoft.com/office/officeart/2005/8/layout/orgChart1"/>
    <dgm:cxn modelId="{CC3A547B-E147-464A-872F-B2E7D3E273F0}" type="presParOf" srcId="{3E8758BA-FEC4-480B-8F88-4AFBD0E90910}" destId="{50B7DB1E-5748-47E1-8D60-56C06B803024}" srcOrd="1" destOrd="0" presId="urn:microsoft.com/office/officeart/2005/8/layout/orgChart1"/>
    <dgm:cxn modelId="{FF8CCF32-8913-4EDE-A8C7-298FFA03FD70}" type="presOf" srcId="{8FF3AE1E-24DE-4FF0-B449-C8EE572836A1}" destId="{50B7DB1E-5748-47E1-8D60-56C06B803024}" srcOrd="0" destOrd="0" presId="urn:microsoft.com/office/officeart/2005/8/layout/orgChart1"/>
    <dgm:cxn modelId="{1ABDA6EF-941A-4483-AAFC-50459BE3897C}" type="presParOf" srcId="{6004C119-5E53-45AD-AB40-37ACA5A9B6AE}" destId="{B7697CEF-9052-4AF5-ACD9-B283BC95C945}" srcOrd="1" destOrd="1" presId="urn:microsoft.com/office/officeart/2005/8/layout/orgChart1"/>
    <dgm:cxn modelId="{70A26861-B04E-4D47-9148-9916C02E3874}" type="presParOf" srcId="{6004C119-5E53-45AD-AB40-37ACA5A9B6AE}" destId="{C8F1A666-B4D6-4BDE-B53F-5B27E29A7856}" srcOrd="2" destOrd="1" presId="urn:microsoft.com/office/officeart/2005/8/layout/orgChart1"/>
    <dgm:cxn modelId="{2C90AB26-F136-4ADD-A8FC-9DB69E4E8D16}" type="presParOf" srcId="{386AD919-5A46-474C-A8FA-7C59BB089FF0}" destId="{9B0858E3-6ADF-42D1-BF0C-7247BDE2EFEC}" srcOrd="2" destOrd="1" presId="urn:microsoft.com/office/officeart/2005/8/layout/orgChart1"/>
    <dgm:cxn modelId="{44829B36-4D7E-4CE8-83A4-0657C7FBFE14}" type="presParOf" srcId="{135E81BF-FD26-4896-93E1-4F98F5CB0D27}" destId="{A316A5DF-18A1-46DB-98AB-194C35FCDA30}" srcOrd="2" destOrd="1" presId="urn:microsoft.com/office/officeart/2005/8/layout/orgChart1"/>
    <dgm:cxn modelId="{7383462D-717C-4D08-B3E7-502330DC16A7}" type="presParOf" srcId="{E6F2066A-71DA-4C70-A524-8E2430AC799E}" destId="{BB64FAE5-734E-4518-AACE-19DDA8171107}" srcOrd="2" destOrd="1" presId="urn:microsoft.com/office/officeart/2005/8/layout/orgChart1"/>
    <dgm:cxn modelId="{A402E2C3-1A1A-40C1-B44A-47401AA703A7}" type="presParOf" srcId="{EB3A10DA-2FA4-4DAD-8341-8078D7F83716}" destId="{8E94DACE-1450-40B3-AB75-B9941DF96600}" srcOrd="2" destOrd="1" presId="urn:microsoft.com/office/officeart/2005/8/layout/orgChart1"/>
    <dgm:cxn modelId="{29B191D3-616F-46A1-987D-E4F637CBF73A}" type="presOf" srcId="{03C41AA6-6102-470F-A5E7-BA423F5AE7AC}" destId="{8E94DACE-1450-40B3-AB75-B9941DF96600}" srcOrd="0" destOrd="0" presId="urn:microsoft.com/office/officeart/2005/8/layout/orgChart1"/>
    <dgm:cxn modelId="{A033A490-38EB-4C91-89E2-0FE03880377F}" type="presParOf" srcId="{EB3A10DA-2FA4-4DAD-8341-8078D7F83716}" destId="{01122049-FEA1-4343-AFED-64EFABAB8A06}" srcOrd="3" destOrd="1" presId="urn:microsoft.com/office/officeart/2005/8/layout/orgChart1"/>
    <dgm:cxn modelId="{BE783598-FB2B-4D0D-B841-CC7DB9851DEC}" type="presParOf" srcId="{01122049-FEA1-4343-AFED-64EFABAB8A06}" destId="{0485A209-DA30-44C0-9372-47F2123149CF}" srcOrd="0" destOrd="3" presId="urn:microsoft.com/office/officeart/2005/8/layout/orgChart1"/>
    <dgm:cxn modelId="{30FD2CCA-6442-45B0-B6CB-8907004B1B8C}" type="presOf" srcId="{0B13343F-ED46-4FA0-B287-B676D674CB05}" destId="{0485A209-DA30-44C0-9372-47F2123149CF}" srcOrd="0" destOrd="0" presId="urn:microsoft.com/office/officeart/2005/8/layout/orgChart1"/>
    <dgm:cxn modelId="{CC8E5AB5-0366-4F7D-A043-862A1D2D43A7}" type="presParOf" srcId="{0485A209-DA30-44C0-9372-47F2123149CF}" destId="{01ED99DF-E168-4143-A153-57EAD6D80D79}" srcOrd="0" destOrd="0" presId="urn:microsoft.com/office/officeart/2005/8/layout/orgChart1"/>
    <dgm:cxn modelId="{4FE1C637-6D8C-4700-8CDF-7A053EBAAF6E}" type="presOf" srcId="{0B13343F-ED46-4FA0-B287-B676D674CB05}" destId="{01ED99DF-E168-4143-A153-57EAD6D80D79}" srcOrd="0" destOrd="0" presId="urn:microsoft.com/office/officeart/2005/8/layout/orgChart1"/>
    <dgm:cxn modelId="{1250C113-C59A-456D-A1F6-153D70C76E1F}" type="presParOf" srcId="{0485A209-DA30-44C0-9372-47F2123149CF}" destId="{2C76BEA6-FE0E-4EFF-890A-A742F3481921}" srcOrd="1" destOrd="0" presId="urn:microsoft.com/office/officeart/2005/8/layout/orgChart1"/>
    <dgm:cxn modelId="{B6C615D0-4883-49B2-A1F2-5DC96AE4CF80}" type="presOf" srcId="{0B13343F-ED46-4FA0-B287-B676D674CB05}" destId="{2C76BEA6-FE0E-4EFF-890A-A742F3481921}" srcOrd="0" destOrd="0" presId="urn:microsoft.com/office/officeart/2005/8/layout/orgChart1"/>
    <dgm:cxn modelId="{6C633692-CD36-4821-9190-3B1AD8600DCB}" type="presParOf" srcId="{01122049-FEA1-4343-AFED-64EFABAB8A06}" destId="{4BC5AFDE-34A9-4EF6-A173-2CFF3E53A5BF}" srcOrd="1" destOrd="3" presId="urn:microsoft.com/office/officeart/2005/8/layout/orgChart1"/>
    <dgm:cxn modelId="{ED7A309C-3031-43AA-903D-B642907FA574}" type="presParOf" srcId="{4BC5AFDE-34A9-4EF6-A173-2CFF3E53A5BF}" destId="{F5123789-DB51-4032-91F2-5E8F729E4617}" srcOrd="0" destOrd="1" presId="urn:microsoft.com/office/officeart/2005/8/layout/orgChart1"/>
    <dgm:cxn modelId="{558C7BCE-A4EE-4DC2-A778-B5513C8312C3}" type="presOf" srcId="{3E6B715F-55D9-4C15-9AB5-2DBE6B8AA3BB}" destId="{F5123789-DB51-4032-91F2-5E8F729E4617}" srcOrd="0" destOrd="0" presId="urn:microsoft.com/office/officeart/2005/8/layout/orgChart1"/>
    <dgm:cxn modelId="{FA3DD06B-7CFC-4155-97D5-D69E02DD03DE}" type="presParOf" srcId="{4BC5AFDE-34A9-4EF6-A173-2CFF3E53A5BF}" destId="{4B42FF7D-958C-425B-818F-8033AB492F8E}" srcOrd="1" destOrd="1" presId="urn:microsoft.com/office/officeart/2005/8/layout/orgChart1"/>
    <dgm:cxn modelId="{0029B641-AC67-43C5-AB1A-4FD4B59E7C78}" type="presParOf" srcId="{4B42FF7D-958C-425B-818F-8033AB492F8E}" destId="{04C24EBD-4B00-4EA7-82FD-002A7D32B3C1}" srcOrd="0" destOrd="1" presId="urn:microsoft.com/office/officeart/2005/8/layout/orgChart1"/>
    <dgm:cxn modelId="{CAEF77E9-CE54-4ABB-B0F1-3A87C79516D8}" type="presOf" srcId="{3AB3A9BF-1A90-4C60-A88D-D6EC6CD6CF82}" destId="{04C24EBD-4B00-4EA7-82FD-002A7D32B3C1}" srcOrd="0" destOrd="0" presId="urn:microsoft.com/office/officeart/2005/8/layout/orgChart1"/>
    <dgm:cxn modelId="{EF6E9460-5636-48AB-AAB0-D3BF8C4927B1}" type="presParOf" srcId="{04C24EBD-4B00-4EA7-82FD-002A7D32B3C1}" destId="{8FABC024-30CE-400B-AB2F-FD347B72F561}" srcOrd="0" destOrd="0" presId="urn:microsoft.com/office/officeart/2005/8/layout/orgChart1"/>
    <dgm:cxn modelId="{EEC909BE-0A4B-4A54-A112-D149329EFD66}" type="presOf" srcId="{3AB3A9BF-1A90-4C60-A88D-D6EC6CD6CF82}" destId="{8FABC024-30CE-400B-AB2F-FD347B72F561}" srcOrd="0" destOrd="0" presId="urn:microsoft.com/office/officeart/2005/8/layout/orgChart1"/>
    <dgm:cxn modelId="{630282DE-F9B3-49CE-818F-BD041F1A517D}" type="presParOf" srcId="{04C24EBD-4B00-4EA7-82FD-002A7D32B3C1}" destId="{B0724D42-7877-4442-9FAB-3B39012340B9}" srcOrd="1" destOrd="0" presId="urn:microsoft.com/office/officeart/2005/8/layout/orgChart1"/>
    <dgm:cxn modelId="{9B220C68-6AFE-4A6A-ACDA-42F7EA209CB9}" type="presOf" srcId="{3AB3A9BF-1A90-4C60-A88D-D6EC6CD6CF82}" destId="{B0724D42-7877-4442-9FAB-3B39012340B9}" srcOrd="0" destOrd="0" presId="urn:microsoft.com/office/officeart/2005/8/layout/orgChart1"/>
    <dgm:cxn modelId="{32A0D2CC-D425-4D8F-8BA1-9E645907BCF4}" type="presParOf" srcId="{4B42FF7D-958C-425B-818F-8033AB492F8E}" destId="{761075B9-14BB-428C-BF3D-8771FF254481}" srcOrd="1" destOrd="1" presId="urn:microsoft.com/office/officeart/2005/8/layout/orgChart1"/>
    <dgm:cxn modelId="{E2380922-43CF-46F3-BA81-D1C78A4D4390}" type="presParOf" srcId="{4B42FF7D-958C-425B-818F-8033AB492F8E}" destId="{6EE78A75-94C2-420F-914A-C5798BB392CD}" srcOrd="2" destOrd="1" presId="urn:microsoft.com/office/officeart/2005/8/layout/orgChart1"/>
    <dgm:cxn modelId="{1EDC9E40-E338-4AD3-8A36-71C603779D60}" type="presParOf" srcId="{01122049-FEA1-4343-AFED-64EFABAB8A06}" destId="{9DAB5060-4D62-479D-9C7F-E923D03E9770}" srcOrd="2" destOrd="3" presId="urn:microsoft.com/office/officeart/2005/8/layout/orgChart1"/>
    <dgm:cxn modelId="{DC050A26-21DE-4C71-A561-B38BAED1AB1B}" type="presParOf" srcId="{1A917F9A-DDE6-4568-B35C-7FABCEF0A586}" destId="{B05C5608-85C8-433E-A928-1755312B673B}" srcOrd="2" destOrd="3" presId="urn:microsoft.com/office/officeart/2005/8/layout/orgChart1"/>
    <dgm:cxn modelId="{26BC5C51-69B8-4C30-997B-2D3F9D9FCFF7}" type="presParOf" srcId="{2C97B20B-2BE8-4ECF-9895-E57586F5195C}" destId="{F453862E-1CCB-450B-AC49-65913F4870E4}" srcOrd="4" destOrd="1" presId="urn:microsoft.com/office/officeart/2005/8/layout/orgChart1"/>
    <dgm:cxn modelId="{1F292A86-9C68-4662-8878-99017A90A3CA}" type="presOf" srcId="{6A49E7AE-8D34-4F08-A685-4CBEB146705A}" destId="{F453862E-1CCB-450B-AC49-65913F4870E4}" srcOrd="0" destOrd="0" presId="urn:microsoft.com/office/officeart/2005/8/layout/orgChart1"/>
    <dgm:cxn modelId="{31E009DF-4334-4025-9B0E-43F5695789E2}" type="presParOf" srcId="{2C97B20B-2BE8-4ECF-9895-E57586F5195C}" destId="{12B0E5BB-1E02-461F-8C4D-75AA0C9CA5D8}" srcOrd="5" destOrd="1" presId="urn:microsoft.com/office/officeart/2005/8/layout/orgChart1"/>
    <dgm:cxn modelId="{FE72F612-D8CA-466C-827C-9063CC6A0F5E}" type="presParOf" srcId="{12B0E5BB-1E02-461F-8C4D-75AA0C9CA5D8}" destId="{19A09110-F07A-4D7B-A0EE-22403A50785D}" srcOrd="0" destOrd="5" presId="urn:microsoft.com/office/officeart/2005/8/layout/orgChart1"/>
    <dgm:cxn modelId="{35EFD480-9BF4-4883-A550-6C735C616116}" type="presOf" srcId="{C92DA0CE-388C-4BAB-9C71-58B652F93E47}" destId="{19A09110-F07A-4D7B-A0EE-22403A50785D}" srcOrd="0" destOrd="0" presId="urn:microsoft.com/office/officeart/2005/8/layout/orgChart1"/>
    <dgm:cxn modelId="{3C232662-4040-4FFA-9023-1C31DF726C51}" type="presParOf" srcId="{19A09110-F07A-4D7B-A0EE-22403A50785D}" destId="{270E2160-887A-4144-8852-9E78FC166FAE}" srcOrd="0" destOrd="0" presId="urn:microsoft.com/office/officeart/2005/8/layout/orgChart1"/>
    <dgm:cxn modelId="{3329BCC1-BE1B-4518-A99B-B36E42208E87}" type="presOf" srcId="{C92DA0CE-388C-4BAB-9C71-58B652F93E47}" destId="{270E2160-887A-4144-8852-9E78FC166FAE}" srcOrd="0" destOrd="0" presId="urn:microsoft.com/office/officeart/2005/8/layout/orgChart1"/>
    <dgm:cxn modelId="{571EA66B-00DB-4676-B887-0A9987AE8DC6}" type="presParOf" srcId="{19A09110-F07A-4D7B-A0EE-22403A50785D}" destId="{45E06560-D37E-4490-82B5-DE8F8F82F67B}" srcOrd="1" destOrd="0" presId="urn:microsoft.com/office/officeart/2005/8/layout/orgChart1"/>
    <dgm:cxn modelId="{4D3106E6-FF60-4918-B5D9-6D9CF47B629D}" type="presOf" srcId="{C92DA0CE-388C-4BAB-9C71-58B652F93E47}" destId="{45E06560-D37E-4490-82B5-DE8F8F82F67B}" srcOrd="0" destOrd="0" presId="urn:microsoft.com/office/officeart/2005/8/layout/orgChart1"/>
    <dgm:cxn modelId="{622B11E2-7F7F-401B-A844-F8D5E739F1B4}" type="presParOf" srcId="{12B0E5BB-1E02-461F-8C4D-75AA0C9CA5D8}" destId="{FC34D0E8-A7AE-45E5-93E7-5B3907EE723D}" srcOrd="1" destOrd="5" presId="urn:microsoft.com/office/officeart/2005/8/layout/orgChart1"/>
    <dgm:cxn modelId="{903BC911-A7F4-4F05-9B6C-89F0D3A8401C}" type="presParOf" srcId="{FC34D0E8-A7AE-45E5-93E7-5B3907EE723D}" destId="{3AA51712-B6BA-4140-A77E-BFC3BB345E22}" srcOrd="0" destOrd="1" presId="urn:microsoft.com/office/officeart/2005/8/layout/orgChart1"/>
    <dgm:cxn modelId="{D767F37C-F31C-4C02-8B0D-11C253933339}" type="presOf" srcId="{E2EF4EA4-CB0D-406B-B50E-1363CD12E53D}" destId="{3AA51712-B6BA-4140-A77E-BFC3BB345E22}" srcOrd="0" destOrd="0" presId="urn:microsoft.com/office/officeart/2005/8/layout/orgChart1"/>
    <dgm:cxn modelId="{34205A02-2EEF-435F-87A4-C3A8E1BCCA13}" type="presParOf" srcId="{FC34D0E8-A7AE-45E5-93E7-5B3907EE723D}" destId="{54BDFA6D-C03D-44AC-96C5-AD797F817860}" srcOrd="1" destOrd="1" presId="urn:microsoft.com/office/officeart/2005/8/layout/orgChart1"/>
    <dgm:cxn modelId="{C7C20877-594D-421F-A3A2-EF199D93E56F}" type="presParOf" srcId="{54BDFA6D-C03D-44AC-96C5-AD797F817860}" destId="{957C14C3-C1DE-4D70-841C-47DF4866B0AC}" srcOrd="0" destOrd="1" presId="urn:microsoft.com/office/officeart/2005/8/layout/orgChart1"/>
    <dgm:cxn modelId="{960237A7-54B6-4A9E-B5FA-790D5AA2964F}" type="presOf" srcId="{9BC0AA7E-05BB-4D19-B108-937545DC0380}" destId="{957C14C3-C1DE-4D70-841C-47DF4866B0AC}" srcOrd="0" destOrd="0" presId="urn:microsoft.com/office/officeart/2005/8/layout/orgChart1"/>
    <dgm:cxn modelId="{F294AA25-0F9C-4B23-ADC2-93D829D93991}" type="presParOf" srcId="{957C14C3-C1DE-4D70-841C-47DF4866B0AC}" destId="{E0B970A6-31EC-4222-A858-FCE3F88A8275}" srcOrd="0" destOrd="0" presId="urn:microsoft.com/office/officeart/2005/8/layout/orgChart1"/>
    <dgm:cxn modelId="{039B7EF6-F154-4C84-825C-F8D9F2E83E11}" type="presOf" srcId="{9BC0AA7E-05BB-4D19-B108-937545DC0380}" destId="{E0B970A6-31EC-4222-A858-FCE3F88A8275}" srcOrd="0" destOrd="0" presId="urn:microsoft.com/office/officeart/2005/8/layout/orgChart1"/>
    <dgm:cxn modelId="{F81BB3CE-6A50-459D-9FD2-F9C97B67CD10}" type="presParOf" srcId="{957C14C3-C1DE-4D70-841C-47DF4866B0AC}" destId="{B6D94A76-9284-4DEB-9C1F-8816DE9EDF49}" srcOrd="1" destOrd="0" presId="urn:microsoft.com/office/officeart/2005/8/layout/orgChart1"/>
    <dgm:cxn modelId="{5E9677A5-96AA-4A53-88AC-314A07B59573}" type="presOf" srcId="{9BC0AA7E-05BB-4D19-B108-937545DC0380}" destId="{B6D94A76-9284-4DEB-9C1F-8816DE9EDF49}" srcOrd="0" destOrd="0" presId="urn:microsoft.com/office/officeart/2005/8/layout/orgChart1"/>
    <dgm:cxn modelId="{F5A13B26-0D33-48BA-8FB5-C2D9444284EF}" type="presParOf" srcId="{54BDFA6D-C03D-44AC-96C5-AD797F817860}" destId="{FC56A1EA-80D4-4E41-AD47-1399BDDEC5AE}" srcOrd="1" destOrd="1" presId="urn:microsoft.com/office/officeart/2005/8/layout/orgChart1"/>
    <dgm:cxn modelId="{240A191A-DFD3-4BA8-A4CE-E78BF39C0F86}" type="presParOf" srcId="{54BDFA6D-C03D-44AC-96C5-AD797F817860}" destId="{A26AC39A-6EDD-48A7-B7FD-445B2D409204}" srcOrd="2" destOrd="1" presId="urn:microsoft.com/office/officeart/2005/8/layout/orgChart1"/>
    <dgm:cxn modelId="{5D2F5174-E4B6-48A6-9C12-57444AF78164}" type="presParOf" srcId="{FC34D0E8-A7AE-45E5-93E7-5B3907EE723D}" destId="{B1641E62-6ABF-4767-AF9D-C1EA74A59390}" srcOrd="2" destOrd="1" presId="urn:microsoft.com/office/officeart/2005/8/layout/orgChart1"/>
    <dgm:cxn modelId="{C0EB34F4-B4C2-4D8A-B8A1-4E40DCC36241}" type="presOf" srcId="{F1D3B89E-033F-4BE7-875C-7A4E3173D1A6}" destId="{B1641E62-6ABF-4767-AF9D-C1EA74A59390}" srcOrd="0" destOrd="0" presId="urn:microsoft.com/office/officeart/2005/8/layout/orgChart1"/>
    <dgm:cxn modelId="{636FFC7D-F644-4B41-B85C-E189C095358C}" type="presParOf" srcId="{FC34D0E8-A7AE-45E5-93E7-5B3907EE723D}" destId="{87CD4BC9-39CE-4532-BDF8-AA02C4270E99}" srcOrd="3" destOrd="1" presId="urn:microsoft.com/office/officeart/2005/8/layout/orgChart1"/>
    <dgm:cxn modelId="{3536B9F3-BC82-49DB-B176-4664EC6621E0}" type="presParOf" srcId="{87CD4BC9-39CE-4532-BDF8-AA02C4270E99}" destId="{DBEFC9C9-3AB9-44E0-8A85-3F53B344F6FA}" srcOrd="0" destOrd="3" presId="urn:microsoft.com/office/officeart/2005/8/layout/orgChart1"/>
    <dgm:cxn modelId="{AB2AA070-39F8-47CB-A338-C8435E56589F}" type="presOf" srcId="{BE564663-AE8F-4988-BB57-6B1907F22C50}" destId="{DBEFC9C9-3AB9-44E0-8A85-3F53B344F6FA}" srcOrd="0" destOrd="0" presId="urn:microsoft.com/office/officeart/2005/8/layout/orgChart1"/>
    <dgm:cxn modelId="{D4369B84-0D4E-4111-BF0D-C04F8674D515}" type="presParOf" srcId="{DBEFC9C9-3AB9-44E0-8A85-3F53B344F6FA}" destId="{DCDE6227-90DD-4113-8B20-D9101BFE13C7}" srcOrd="0" destOrd="0" presId="urn:microsoft.com/office/officeart/2005/8/layout/orgChart1"/>
    <dgm:cxn modelId="{C469AA04-1AA3-496F-AF66-A2339F1FF75E}" type="presOf" srcId="{BE564663-AE8F-4988-BB57-6B1907F22C50}" destId="{DCDE6227-90DD-4113-8B20-D9101BFE13C7}" srcOrd="0" destOrd="0" presId="urn:microsoft.com/office/officeart/2005/8/layout/orgChart1"/>
    <dgm:cxn modelId="{DA0FE888-1144-4CA6-9E5A-DD4251EDC08B}" type="presParOf" srcId="{DBEFC9C9-3AB9-44E0-8A85-3F53B344F6FA}" destId="{CCD384B0-98E0-4528-9929-94116C2F00CB}" srcOrd="1" destOrd="0" presId="urn:microsoft.com/office/officeart/2005/8/layout/orgChart1"/>
    <dgm:cxn modelId="{D9B7F87B-3B84-4536-AC70-DB35A9A99E2B}" type="presOf" srcId="{BE564663-AE8F-4988-BB57-6B1907F22C50}" destId="{CCD384B0-98E0-4528-9929-94116C2F00CB}" srcOrd="0" destOrd="0" presId="urn:microsoft.com/office/officeart/2005/8/layout/orgChart1"/>
    <dgm:cxn modelId="{5C85C5D0-DAF7-4265-9D5C-995F5762ECDF}" type="presParOf" srcId="{87CD4BC9-39CE-4532-BDF8-AA02C4270E99}" destId="{ED9EA124-5BB4-4223-8451-3DEB9822BC5A}" srcOrd="1" destOrd="3" presId="urn:microsoft.com/office/officeart/2005/8/layout/orgChart1"/>
    <dgm:cxn modelId="{A912B11D-3FAE-4776-B4B5-DAA3AFCFD0A3}" type="presParOf" srcId="{ED9EA124-5BB4-4223-8451-3DEB9822BC5A}" destId="{9E2DADF8-A903-4304-BDA1-FF30339384E3}" srcOrd="0" destOrd="1" presId="urn:microsoft.com/office/officeart/2005/8/layout/orgChart1"/>
    <dgm:cxn modelId="{A82E0E46-8E7C-43C6-8786-4E0951BE4FDB}" type="presOf" srcId="{CFF1DF69-D749-4BD2-9DF5-C6F05058012D}" destId="{9E2DADF8-A903-4304-BDA1-FF30339384E3}" srcOrd="0" destOrd="0" presId="urn:microsoft.com/office/officeart/2005/8/layout/orgChart1"/>
    <dgm:cxn modelId="{63E258C7-48D3-419F-B6A7-A165434F9B24}" type="presParOf" srcId="{ED9EA124-5BB4-4223-8451-3DEB9822BC5A}" destId="{25948988-41C7-4C9D-AF6E-D8A9620FC59D}" srcOrd="1" destOrd="1" presId="urn:microsoft.com/office/officeart/2005/8/layout/orgChart1"/>
    <dgm:cxn modelId="{B51E2045-FC90-409A-8D32-BF5EF52F80EA}" type="presParOf" srcId="{25948988-41C7-4C9D-AF6E-D8A9620FC59D}" destId="{B1E38B47-9F23-47C4-A577-E7BED1E2626B}" srcOrd="0" destOrd="1" presId="urn:microsoft.com/office/officeart/2005/8/layout/orgChart1"/>
    <dgm:cxn modelId="{E47CE954-831D-47CC-87D3-ECB358A220EB}" type="presOf" srcId="{E442C1A1-ECB8-46C1-80E3-29A44479BE35}" destId="{B1E38B47-9F23-47C4-A577-E7BED1E2626B}" srcOrd="0" destOrd="0" presId="urn:microsoft.com/office/officeart/2005/8/layout/orgChart1"/>
    <dgm:cxn modelId="{C9AF59FD-4B6F-4308-8262-23027C916B88}" type="presParOf" srcId="{B1E38B47-9F23-47C4-A577-E7BED1E2626B}" destId="{9140F849-5699-4769-A062-A876398D712E}" srcOrd="0" destOrd="0" presId="urn:microsoft.com/office/officeart/2005/8/layout/orgChart1"/>
    <dgm:cxn modelId="{9C4B3A49-84B4-4788-B139-9D205CAC3DD0}" type="presOf" srcId="{E442C1A1-ECB8-46C1-80E3-29A44479BE35}" destId="{9140F849-5699-4769-A062-A876398D712E}" srcOrd="0" destOrd="0" presId="urn:microsoft.com/office/officeart/2005/8/layout/orgChart1"/>
    <dgm:cxn modelId="{27532CA0-A2C9-40BD-BE80-0BC24D062A4D}" type="presParOf" srcId="{B1E38B47-9F23-47C4-A577-E7BED1E2626B}" destId="{A647D61E-8C3D-4F95-8BA2-9196B0C76D2C}" srcOrd="1" destOrd="0" presId="urn:microsoft.com/office/officeart/2005/8/layout/orgChart1"/>
    <dgm:cxn modelId="{E2704723-34CD-4B75-968C-55E20EC2FB1B}" type="presOf" srcId="{E442C1A1-ECB8-46C1-80E3-29A44479BE35}" destId="{A647D61E-8C3D-4F95-8BA2-9196B0C76D2C}" srcOrd="0" destOrd="0" presId="urn:microsoft.com/office/officeart/2005/8/layout/orgChart1"/>
    <dgm:cxn modelId="{C73478BD-EAEB-4DB2-B9CA-4D3DBC5120A2}" type="presParOf" srcId="{25948988-41C7-4C9D-AF6E-D8A9620FC59D}" destId="{37F179D6-DD06-4FF1-A3AE-01C153BBC4C5}" srcOrd="1" destOrd="1" presId="urn:microsoft.com/office/officeart/2005/8/layout/orgChart1"/>
    <dgm:cxn modelId="{3658748B-C186-4447-93BC-18F0DE720058}" type="presParOf" srcId="{37F179D6-DD06-4FF1-A3AE-01C153BBC4C5}" destId="{59050D07-6817-4B98-B9A3-B67782717D79}" srcOrd="0" destOrd="1" presId="urn:microsoft.com/office/officeart/2005/8/layout/orgChart1"/>
    <dgm:cxn modelId="{418D35C0-2530-4ACE-9214-02658C636225}" type="presOf" srcId="{C51746F3-6294-4C11-82FD-B4A6F6B9CB9F}" destId="{59050D07-6817-4B98-B9A3-B67782717D79}" srcOrd="0" destOrd="0" presId="urn:microsoft.com/office/officeart/2005/8/layout/orgChart1"/>
    <dgm:cxn modelId="{4A1E4514-07F4-4638-9C21-3B505E70993C}" type="presParOf" srcId="{37F179D6-DD06-4FF1-A3AE-01C153BBC4C5}" destId="{416D96B0-919A-45F6-9485-BB54544A832F}" srcOrd="1" destOrd="1" presId="urn:microsoft.com/office/officeart/2005/8/layout/orgChart1"/>
    <dgm:cxn modelId="{F820DCC6-ED56-43BD-A3CB-61DFB309C540}" type="presParOf" srcId="{416D96B0-919A-45F6-9485-BB54544A832F}" destId="{F4F9C177-945C-45B4-9C2F-D652851C80E0}" srcOrd="0" destOrd="1" presId="urn:microsoft.com/office/officeart/2005/8/layout/orgChart1"/>
    <dgm:cxn modelId="{557148AF-AC1B-4F30-8AA4-106B65F0D34D}" type="presOf" srcId="{C00F54C8-B1EE-49E1-BE1F-AE7895E937F7}" destId="{F4F9C177-945C-45B4-9C2F-D652851C80E0}" srcOrd="0" destOrd="0" presId="urn:microsoft.com/office/officeart/2005/8/layout/orgChart1"/>
    <dgm:cxn modelId="{3DC07DA4-9670-4B83-A882-17FEE95CBF86}" type="presParOf" srcId="{F4F9C177-945C-45B4-9C2F-D652851C80E0}" destId="{49060144-3BAF-4EC0-8F7E-88345128E177}" srcOrd="0" destOrd="0" presId="urn:microsoft.com/office/officeart/2005/8/layout/orgChart1"/>
    <dgm:cxn modelId="{EBD527F3-67AE-41E9-948F-FE3408970150}" type="presOf" srcId="{C00F54C8-B1EE-49E1-BE1F-AE7895E937F7}" destId="{49060144-3BAF-4EC0-8F7E-88345128E177}" srcOrd="0" destOrd="0" presId="urn:microsoft.com/office/officeart/2005/8/layout/orgChart1"/>
    <dgm:cxn modelId="{C6835A27-C891-43DD-B029-8D9152AFFE7F}" type="presParOf" srcId="{F4F9C177-945C-45B4-9C2F-D652851C80E0}" destId="{1F0994B3-344A-4AC5-821B-ABF5250E1E67}" srcOrd="1" destOrd="0" presId="urn:microsoft.com/office/officeart/2005/8/layout/orgChart1"/>
    <dgm:cxn modelId="{E4CBA8E4-A06A-4320-AFF2-BC343F9E2634}" type="presOf" srcId="{C00F54C8-B1EE-49E1-BE1F-AE7895E937F7}" destId="{1F0994B3-344A-4AC5-821B-ABF5250E1E67}" srcOrd="0" destOrd="0" presId="urn:microsoft.com/office/officeart/2005/8/layout/orgChart1"/>
    <dgm:cxn modelId="{AE6F414B-ACD8-47F2-A496-3D1DABE46D6E}" type="presParOf" srcId="{416D96B0-919A-45F6-9485-BB54544A832F}" destId="{9E53BDEF-3344-4240-9BAF-3BF681158DA0}" srcOrd="1" destOrd="1" presId="urn:microsoft.com/office/officeart/2005/8/layout/orgChart1"/>
    <dgm:cxn modelId="{E0F2788D-66D9-47D6-B46F-3683B387ABFC}" type="presParOf" srcId="{416D96B0-919A-45F6-9485-BB54544A832F}" destId="{F5385A02-531D-4FFC-AA01-507C0B9DC45E}" srcOrd="2" destOrd="1" presId="urn:microsoft.com/office/officeart/2005/8/layout/orgChart1"/>
    <dgm:cxn modelId="{2FE06168-50B9-4011-856F-B84C9CF8C928}" type="presParOf" srcId="{25948988-41C7-4C9D-AF6E-D8A9620FC59D}" destId="{7660A8C6-2A3B-43A4-BB16-9D3139FF7943}" srcOrd="2" destOrd="1" presId="urn:microsoft.com/office/officeart/2005/8/layout/orgChart1"/>
    <dgm:cxn modelId="{FC090A34-E2A2-45CD-A997-FA5CBED047D5}" type="presParOf" srcId="{ED9EA124-5BB4-4223-8451-3DEB9822BC5A}" destId="{C15B3790-D118-46CB-8772-B94F3F9B1089}" srcOrd="2" destOrd="1" presId="urn:microsoft.com/office/officeart/2005/8/layout/orgChart1"/>
    <dgm:cxn modelId="{B4AEC186-B831-4990-9911-2BDE75065ECE}" type="presOf" srcId="{712B9F78-857D-49EA-866C-E0803F5F18A0}" destId="{C15B3790-D118-46CB-8772-B94F3F9B1089}" srcOrd="0" destOrd="0" presId="urn:microsoft.com/office/officeart/2005/8/layout/orgChart1"/>
    <dgm:cxn modelId="{D2896CDF-50D5-404A-88E4-34CFDE265E5A}" type="presParOf" srcId="{ED9EA124-5BB4-4223-8451-3DEB9822BC5A}" destId="{A3528B6E-D01E-4EE1-A400-22BF060BD523}" srcOrd="3" destOrd="1" presId="urn:microsoft.com/office/officeart/2005/8/layout/orgChart1"/>
    <dgm:cxn modelId="{A2AC14CE-D285-4A7E-A278-6D75A5FF90DD}" type="presParOf" srcId="{A3528B6E-D01E-4EE1-A400-22BF060BD523}" destId="{D11B4E67-8024-4C88-B3B5-361B4FFA8E76}" srcOrd="0" destOrd="3" presId="urn:microsoft.com/office/officeart/2005/8/layout/orgChart1"/>
    <dgm:cxn modelId="{B3B8654D-7C5D-4F2A-8473-35B3AE987F74}" type="presOf" srcId="{C0A10E15-16E8-4A3E-8EFD-C0D8E3F6B840}" destId="{D11B4E67-8024-4C88-B3B5-361B4FFA8E76}" srcOrd="0" destOrd="0" presId="urn:microsoft.com/office/officeart/2005/8/layout/orgChart1"/>
    <dgm:cxn modelId="{E98C3795-2489-46A0-803E-2C42AFCA2CBA}" type="presParOf" srcId="{D11B4E67-8024-4C88-B3B5-361B4FFA8E76}" destId="{C7202255-C403-45CD-B814-FE1429DC56D5}" srcOrd="0" destOrd="0" presId="urn:microsoft.com/office/officeart/2005/8/layout/orgChart1"/>
    <dgm:cxn modelId="{7F8432AF-B6D6-4CB9-BBEF-766E8B38C515}" type="presOf" srcId="{C0A10E15-16E8-4A3E-8EFD-C0D8E3F6B840}" destId="{C7202255-C403-45CD-B814-FE1429DC56D5}" srcOrd="0" destOrd="0" presId="urn:microsoft.com/office/officeart/2005/8/layout/orgChart1"/>
    <dgm:cxn modelId="{161FD7CA-6364-4015-8589-CA8DBB0B7955}" type="presParOf" srcId="{D11B4E67-8024-4C88-B3B5-361B4FFA8E76}" destId="{2BC9E271-6C45-46A6-B0D0-B47A80F023E5}" srcOrd="1" destOrd="0" presId="urn:microsoft.com/office/officeart/2005/8/layout/orgChart1"/>
    <dgm:cxn modelId="{7DDF4B2D-9C13-4E30-8687-3E6296C528AC}" type="presOf" srcId="{C0A10E15-16E8-4A3E-8EFD-C0D8E3F6B840}" destId="{2BC9E271-6C45-46A6-B0D0-B47A80F023E5}" srcOrd="0" destOrd="0" presId="urn:microsoft.com/office/officeart/2005/8/layout/orgChart1"/>
    <dgm:cxn modelId="{C6426BD7-7712-4F7A-88BB-A95001CE582B}" type="presParOf" srcId="{A3528B6E-D01E-4EE1-A400-22BF060BD523}" destId="{1BCF367F-FCB0-4D8D-9579-4409F5C228BD}" srcOrd="1" destOrd="3" presId="urn:microsoft.com/office/officeart/2005/8/layout/orgChart1"/>
    <dgm:cxn modelId="{95922B1F-905C-485A-9C64-F05D66FB0C4D}" type="presParOf" srcId="{A3528B6E-D01E-4EE1-A400-22BF060BD523}" destId="{4BCA6789-1772-4B85-BD80-D7EB056891E4}" srcOrd="2" destOrd="3" presId="urn:microsoft.com/office/officeart/2005/8/layout/orgChart1"/>
    <dgm:cxn modelId="{A1BEAE93-5F12-4311-B75E-002C1C8722E8}" type="presParOf" srcId="{87CD4BC9-39CE-4532-BDF8-AA02C4270E99}" destId="{0C3F1B0A-0D3E-47D4-8DDE-124F34295A37}" srcOrd="2" destOrd="3" presId="urn:microsoft.com/office/officeart/2005/8/layout/orgChart1"/>
    <dgm:cxn modelId="{8509E1A5-622C-4F17-AB0E-2C6D35543874}" type="presParOf" srcId="{FC34D0E8-A7AE-45E5-93E7-5B3907EE723D}" destId="{8934470D-9C43-474A-AE4E-E8735CB75E32}" srcOrd="4" destOrd="1" presId="urn:microsoft.com/office/officeart/2005/8/layout/orgChart1"/>
    <dgm:cxn modelId="{58032BBE-7ADB-47A3-AAB7-06DFF450D237}" type="presOf" srcId="{064E4173-5727-4E16-A171-A1921EF17CDE}" destId="{8934470D-9C43-474A-AE4E-E8735CB75E32}" srcOrd="0" destOrd="0" presId="urn:microsoft.com/office/officeart/2005/8/layout/orgChart1"/>
    <dgm:cxn modelId="{2A3BC271-3307-42BD-ABE1-216E2E9C522B}" type="presParOf" srcId="{FC34D0E8-A7AE-45E5-93E7-5B3907EE723D}" destId="{8F85BAD3-358D-4F39-B3F6-207E69F92102}" srcOrd="5" destOrd="1" presId="urn:microsoft.com/office/officeart/2005/8/layout/orgChart1"/>
    <dgm:cxn modelId="{95653EBB-C03E-4D77-85C5-3AC0418DD417}" type="presParOf" srcId="{8F85BAD3-358D-4F39-B3F6-207E69F92102}" destId="{CDFBEF23-551B-4D3A-867E-209585ED87C4}" srcOrd="0" destOrd="5" presId="urn:microsoft.com/office/officeart/2005/8/layout/orgChart1"/>
    <dgm:cxn modelId="{C447A0D4-E379-47BD-8745-1A0B41DB1E96}" type="presOf" srcId="{C5EF869A-9B05-4A8D-8D88-7879528F8327}" destId="{CDFBEF23-551B-4D3A-867E-209585ED87C4}" srcOrd="0" destOrd="0" presId="urn:microsoft.com/office/officeart/2005/8/layout/orgChart1"/>
    <dgm:cxn modelId="{AC1C358C-3981-4E38-AED3-158FD9BAD903}" type="presParOf" srcId="{CDFBEF23-551B-4D3A-867E-209585ED87C4}" destId="{BDD54E85-1637-492E-A5E0-2F708BD7AA80}" srcOrd="0" destOrd="0" presId="urn:microsoft.com/office/officeart/2005/8/layout/orgChart1"/>
    <dgm:cxn modelId="{8CFFCC2A-F1F5-4D9E-9298-B5CB0A4AD8D1}" type="presOf" srcId="{C5EF869A-9B05-4A8D-8D88-7879528F8327}" destId="{BDD54E85-1637-492E-A5E0-2F708BD7AA80}" srcOrd="0" destOrd="0" presId="urn:microsoft.com/office/officeart/2005/8/layout/orgChart1"/>
    <dgm:cxn modelId="{F0BE7E0C-62ED-4DDE-A9CE-2BF274F492E5}" type="presParOf" srcId="{CDFBEF23-551B-4D3A-867E-209585ED87C4}" destId="{5F02C4F7-0CB8-4E84-ADD7-A81F478111D7}" srcOrd="1" destOrd="0" presId="urn:microsoft.com/office/officeart/2005/8/layout/orgChart1"/>
    <dgm:cxn modelId="{45AFC85E-56BA-40F2-BCD8-4FA44771119F}" type="presOf" srcId="{C5EF869A-9B05-4A8D-8D88-7879528F8327}" destId="{5F02C4F7-0CB8-4E84-ADD7-A81F478111D7}" srcOrd="0" destOrd="0" presId="urn:microsoft.com/office/officeart/2005/8/layout/orgChart1"/>
    <dgm:cxn modelId="{1D96056B-4509-4FCB-969C-1D2F264A8345}" type="presParOf" srcId="{8F85BAD3-358D-4F39-B3F6-207E69F92102}" destId="{BCAF641A-42C3-4E31-BD6C-BC8E0446C3F0}" srcOrd="1" destOrd="5" presId="urn:microsoft.com/office/officeart/2005/8/layout/orgChart1"/>
    <dgm:cxn modelId="{12D2DB43-CF3A-45C2-9A93-DA98D89EB230}" type="presParOf" srcId="{8F85BAD3-358D-4F39-B3F6-207E69F92102}" destId="{C06051AE-B25E-4396-9618-34C8C456FDC2}" srcOrd="2" destOrd="5" presId="urn:microsoft.com/office/officeart/2005/8/layout/orgChart1"/>
    <dgm:cxn modelId="{D64DFDBA-9C87-47B5-B6CB-60F821CA535E}" type="presParOf" srcId="{12B0E5BB-1E02-461F-8C4D-75AA0C9CA5D8}" destId="{1451B593-0D0C-4F3A-BF5A-BB87E785385E}" srcOrd="2" destOrd="5" presId="urn:microsoft.com/office/officeart/2005/8/layout/orgChart1"/>
    <dgm:cxn modelId="{1CFA5D17-2647-452B-9D42-FE6E57CE51DC}" type="presParOf" srcId="{2C97B20B-2BE8-4ECF-9895-E57586F5195C}" destId="{1AC6DA7C-9486-46BC-AF92-4854D0316EF3}" srcOrd="6" destOrd="1" presId="urn:microsoft.com/office/officeart/2005/8/layout/orgChart1"/>
    <dgm:cxn modelId="{002DA1F7-A196-44DF-B417-AAED26BAD9F7}" type="presOf" srcId="{70CDF163-6ADE-41CA-8641-B89E81419CF5}" destId="{1AC6DA7C-9486-46BC-AF92-4854D0316EF3}" srcOrd="0" destOrd="0" presId="urn:microsoft.com/office/officeart/2005/8/layout/orgChart1"/>
    <dgm:cxn modelId="{6F48CBDD-6F65-4E78-A6C6-DA82A52466E4}" type="presParOf" srcId="{2C97B20B-2BE8-4ECF-9895-E57586F5195C}" destId="{FC71B928-5A0C-4BCA-9C04-A6F2FC17C3BF}" srcOrd="7" destOrd="1" presId="urn:microsoft.com/office/officeart/2005/8/layout/orgChart1"/>
    <dgm:cxn modelId="{E78C7CFE-CD34-4E44-AC36-627AE84CB9EA}" type="presParOf" srcId="{FC71B928-5A0C-4BCA-9C04-A6F2FC17C3BF}" destId="{9F257121-EF21-467F-8F2A-B5DDF9F77018}" srcOrd="0" destOrd="7" presId="urn:microsoft.com/office/officeart/2005/8/layout/orgChart1"/>
    <dgm:cxn modelId="{370076B3-16FF-4405-8224-878CD118D49C}" type="presOf" srcId="{8F22EA81-26A3-4FF7-8DB4-16C6E6F0FCAB}" destId="{9F257121-EF21-467F-8F2A-B5DDF9F77018}" srcOrd="0" destOrd="0" presId="urn:microsoft.com/office/officeart/2005/8/layout/orgChart1"/>
    <dgm:cxn modelId="{EEB8DD3C-523C-4CBB-BD46-E87CF77F8009}" type="presParOf" srcId="{9F257121-EF21-467F-8F2A-B5DDF9F77018}" destId="{D3C84C6A-30B7-4253-AA35-25BB6DE288D7}" srcOrd="0" destOrd="0" presId="urn:microsoft.com/office/officeart/2005/8/layout/orgChart1"/>
    <dgm:cxn modelId="{9B50D892-7FB8-45B2-889E-5FD22C60B72F}" type="presOf" srcId="{8F22EA81-26A3-4FF7-8DB4-16C6E6F0FCAB}" destId="{D3C84C6A-30B7-4253-AA35-25BB6DE288D7}" srcOrd="0" destOrd="0" presId="urn:microsoft.com/office/officeart/2005/8/layout/orgChart1"/>
    <dgm:cxn modelId="{AE51A9C6-1A18-48F0-AFAF-8FC211764513}" type="presParOf" srcId="{9F257121-EF21-467F-8F2A-B5DDF9F77018}" destId="{9E4E5A2D-DD40-488D-A330-2ABC496BBAEB}" srcOrd="1" destOrd="0" presId="urn:microsoft.com/office/officeart/2005/8/layout/orgChart1"/>
    <dgm:cxn modelId="{A6241A05-C5AE-410A-9FB8-7FFC649CAEFF}" type="presOf" srcId="{8F22EA81-26A3-4FF7-8DB4-16C6E6F0FCAB}" destId="{9E4E5A2D-DD40-488D-A330-2ABC496BBAEB}" srcOrd="0" destOrd="0" presId="urn:microsoft.com/office/officeart/2005/8/layout/orgChart1"/>
    <dgm:cxn modelId="{BDB89CE1-C990-4AAF-AF8D-49CAD03DA66E}" type="presParOf" srcId="{FC71B928-5A0C-4BCA-9C04-A6F2FC17C3BF}" destId="{586DA9E2-EF65-4FA0-926E-9C0D44D20779}" srcOrd="1" destOrd="7" presId="urn:microsoft.com/office/officeart/2005/8/layout/orgChart1"/>
    <dgm:cxn modelId="{FCB5D3CB-1E6A-4D27-A9E5-9654B86673BD}" type="presParOf" srcId="{586DA9E2-EF65-4FA0-926E-9C0D44D20779}" destId="{11FC4A2D-C695-4B32-94B8-ECDEF63BAE54}" srcOrd="0" destOrd="1" presId="urn:microsoft.com/office/officeart/2005/8/layout/orgChart1"/>
    <dgm:cxn modelId="{02E548C8-50E3-48D5-9D0B-B7A6817D74DC}" type="presOf" srcId="{94ED28EA-ECD1-4737-BCFD-37565D5A1866}" destId="{11FC4A2D-C695-4B32-94B8-ECDEF63BAE54}" srcOrd="0" destOrd="0" presId="urn:microsoft.com/office/officeart/2005/8/layout/orgChart1"/>
    <dgm:cxn modelId="{1790B9C7-2C79-4EEE-8BC7-6B64E375FC38}" type="presParOf" srcId="{586DA9E2-EF65-4FA0-926E-9C0D44D20779}" destId="{DFE872CA-9C2B-4B10-B4AF-AED888B44276}" srcOrd="1" destOrd="1" presId="urn:microsoft.com/office/officeart/2005/8/layout/orgChart1"/>
    <dgm:cxn modelId="{B50A8198-5589-4CDC-83D5-CC4FB0628864}" type="presParOf" srcId="{DFE872CA-9C2B-4B10-B4AF-AED888B44276}" destId="{1EB558B6-D7E9-41B2-AF37-A06D2F14ED08}" srcOrd="0" destOrd="1" presId="urn:microsoft.com/office/officeart/2005/8/layout/orgChart1"/>
    <dgm:cxn modelId="{8807EE04-BBE9-4D8D-8EAD-8D39A83611BE}" type="presOf" srcId="{DB30795A-56BC-427E-8854-6113CC7FDBA0}" destId="{1EB558B6-D7E9-41B2-AF37-A06D2F14ED08}" srcOrd="0" destOrd="0" presId="urn:microsoft.com/office/officeart/2005/8/layout/orgChart1"/>
    <dgm:cxn modelId="{06746633-5669-44BE-8DB4-4D851A2134F7}" type="presParOf" srcId="{1EB558B6-D7E9-41B2-AF37-A06D2F14ED08}" destId="{D480B6E8-E1C3-42A2-95FD-4F5A3A8381BC}" srcOrd="0" destOrd="0" presId="urn:microsoft.com/office/officeart/2005/8/layout/orgChart1"/>
    <dgm:cxn modelId="{B2A4D5A1-278F-480C-9B0E-5414A3CD2D16}" type="presOf" srcId="{DB30795A-56BC-427E-8854-6113CC7FDBA0}" destId="{D480B6E8-E1C3-42A2-95FD-4F5A3A8381BC}" srcOrd="0" destOrd="0" presId="urn:microsoft.com/office/officeart/2005/8/layout/orgChart1"/>
    <dgm:cxn modelId="{1A50F435-DDE4-4CD2-8C94-45BA618E40FB}" type="presParOf" srcId="{1EB558B6-D7E9-41B2-AF37-A06D2F14ED08}" destId="{7091C599-D0E4-401F-908F-35BD7F64CBAD}" srcOrd="1" destOrd="0" presId="urn:microsoft.com/office/officeart/2005/8/layout/orgChart1"/>
    <dgm:cxn modelId="{4AEAE064-58B9-46F6-8B79-CEA8459F213C}" type="presOf" srcId="{DB30795A-56BC-427E-8854-6113CC7FDBA0}" destId="{7091C599-D0E4-401F-908F-35BD7F64CBAD}" srcOrd="0" destOrd="0" presId="urn:microsoft.com/office/officeart/2005/8/layout/orgChart1"/>
    <dgm:cxn modelId="{93257875-22B0-4DCC-AFD1-31FEF4615B17}" type="presParOf" srcId="{DFE872CA-9C2B-4B10-B4AF-AED888B44276}" destId="{E3F73A89-580C-4E8A-96AF-B47DFA1ACF27}" srcOrd="1" destOrd="1" presId="urn:microsoft.com/office/officeart/2005/8/layout/orgChart1"/>
    <dgm:cxn modelId="{B923B755-CD7B-4725-91EE-521ECA0C4573}" type="presParOf" srcId="{E3F73A89-580C-4E8A-96AF-B47DFA1ACF27}" destId="{FBAB71BD-17ED-4FF4-9229-A647E3988B6F}" srcOrd="0" destOrd="1" presId="urn:microsoft.com/office/officeart/2005/8/layout/orgChart1"/>
    <dgm:cxn modelId="{9AE16FFE-D3F5-45A0-A3E5-1CCE339765D3}" type="presOf" srcId="{AA258FFE-6516-4EEA-B27B-B0089989B37C}" destId="{FBAB71BD-17ED-4FF4-9229-A647E3988B6F}" srcOrd="0" destOrd="0" presId="urn:microsoft.com/office/officeart/2005/8/layout/orgChart1"/>
    <dgm:cxn modelId="{82059E82-1E7D-4571-9072-ED7A017DDFB2}" type="presParOf" srcId="{E3F73A89-580C-4E8A-96AF-B47DFA1ACF27}" destId="{2B935C66-BB37-40A6-9E43-D48109D69CD6}" srcOrd="1" destOrd="1" presId="urn:microsoft.com/office/officeart/2005/8/layout/orgChart1"/>
    <dgm:cxn modelId="{2B0E48E4-E5BB-4218-A7DC-8A5C8BCEA045}" type="presParOf" srcId="{2B935C66-BB37-40A6-9E43-D48109D69CD6}" destId="{84894B3A-559C-43D7-9A20-43332785F849}" srcOrd="0" destOrd="1" presId="urn:microsoft.com/office/officeart/2005/8/layout/orgChart1"/>
    <dgm:cxn modelId="{C837A965-2D97-42BE-AC6E-40AA60AAC28E}" type="presOf" srcId="{08043CCC-DEFB-4EA9-93F1-78E002BCE47C}" destId="{84894B3A-559C-43D7-9A20-43332785F849}" srcOrd="0" destOrd="0" presId="urn:microsoft.com/office/officeart/2005/8/layout/orgChart1"/>
    <dgm:cxn modelId="{015C961D-4431-4137-80E7-5272B67BBE79}" type="presParOf" srcId="{84894B3A-559C-43D7-9A20-43332785F849}" destId="{3BC56A5B-AF7F-4006-8399-B2BDDA39844D}" srcOrd="0" destOrd="0" presId="urn:microsoft.com/office/officeart/2005/8/layout/orgChart1"/>
    <dgm:cxn modelId="{0086CA60-BDC0-4A90-B389-219011030652}" type="presOf" srcId="{08043CCC-DEFB-4EA9-93F1-78E002BCE47C}" destId="{3BC56A5B-AF7F-4006-8399-B2BDDA39844D}" srcOrd="0" destOrd="0" presId="urn:microsoft.com/office/officeart/2005/8/layout/orgChart1"/>
    <dgm:cxn modelId="{8F798D69-FCC3-4C28-8D1E-969AAF033463}" type="presParOf" srcId="{84894B3A-559C-43D7-9A20-43332785F849}" destId="{962D3C90-06F8-4FC6-9CFF-92E0D882805D}" srcOrd="1" destOrd="0" presId="urn:microsoft.com/office/officeart/2005/8/layout/orgChart1"/>
    <dgm:cxn modelId="{81C83376-3F8F-4BD9-AA82-D38383F5FB5B}" type="presOf" srcId="{08043CCC-DEFB-4EA9-93F1-78E002BCE47C}" destId="{962D3C90-06F8-4FC6-9CFF-92E0D882805D}" srcOrd="0" destOrd="0" presId="urn:microsoft.com/office/officeart/2005/8/layout/orgChart1"/>
    <dgm:cxn modelId="{2B0A6699-6C3F-40CB-B516-5C01BDF94134}" type="presParOf" srcId="{2B935C66-BB37-40A6-9E43-D48109D69CD6}" destId="{872970D7-A7D8-4182-B317-53235C00DB7B}" srcOrd="1" destOrd="1" presId="urn:microsoft.com/office/officeart/2005/8/layout/orgChart1"/>
    <dgm:cxn modelId="{C3EC559A-883A-41DB-BBFB-1834CABEA9DF}" type="presParOf" srcId="{2B935C66-BB37-40A6-9E43-D48109D69CD6}" destId="{4C9098C9-2D8A-44EB-B538-6A4BA28D5E51}" srcOrd="2" destOrd="1" presId="urn:microsoft.com/office/officeart/2005/8/layout/orgChart1"/>
    <dgm:cxn modelId="{F9CD2014-CA10-4550-A779-E4FE5C794D82}" type="presParOf" srcId="{DFE872CA-9C2B-4B10-B4AF-AED888B44276}" destId="{C90B3ED5-4D57-416F-8AD7-8E458881D784}" srcOrd="2" destOrd="1" presId="urn:microsoft.com/office/officeart/2005/8/layout/orgChart1"/>
    <dgm:cxn modelId="{E7472CF4-631F-4FE4-8FA0-2190FD295BD2}" type="presParOf" srcId="{FC71B928-5A0C-4BCA-9C04-A6F2FC17C3BF}" destId="{ED7E90F8-8A53-4C5D-86C9-6457A13193A5}" srcOrd="2" destOrd="7" presId="urn:microsoft.com/office/officeart/2005/8/layout/orgChart1"/>
    <dgm:cxn modelId="{24A08A70-842E-43E5-81C2-D48865B694AE}" type="presParOf" srcId="{2C97B20B-2BE8-4ECF-9895-E57586F5195C}" destId="{D357FD68-7FDB-469A-9B84-163617A6DD04}" srcOrd="8" destOrd="1" presId="urn:microsoft.com/office/officeart/2005/8/layout/orgChart1"/>
    <dgm:cxn modelId="{9674EFE5-324B-4CBE-B44E-1B49F49ACEC4}" type="presOf" srcId="{7AA1CB9E-301B-4099-A9F7-46C6B67EFD8F}" destId="{D357FD68-7FDB-469A-9B84-163617A6DD04}" srcOrd="0" destOrd="0" presId="urn:microsoft.com/office/officeart/2005/8/layout/orgChart1"/>
    <dgm:cxn modelId="{742D3B6F-6821-4044-AF38-96057DCD3063}" type="presParOf" srcId="{2C97B20B-2BE8-4ECF-9895-E57586F5195C}" destId="{24DB28EF-BF66-4E25-BDAC-55560B097B61}" srcOrd="9" destOrd="1" presId="urn:microsoft.com/office/officeart/2005/8/layout/orgChart1"/>
    <dgm:cxn modelId="{D3516E7B-BD37-4D28-86A0-0542EA2E4A88}" type="presParOf" srcId="{24DB28EF-BF66-4E25-BDAC-55560B097B61}" destId="{E7DF1C20-64F2-40D7-B078-E0FABC31F513}" srcOrd="0" destOrd="9" presId="urn:microsoft.com/office/officeart/2005/8/layout/orgChart1"/>
    <dgm:cxn modelId="{6A8DFE78-404F-4AE0-AE3B-F43772011B4D}" type="presOf" srcId="{546B78F2-74D3-4CB8-82CB-30548A492899}" destId="{E7DF1C20-64F2-40D7-B078-E0FABC31F513}" srcOrd="0" destOrd="0" presId="urn:microsoft.com/office/officeart/2005/8/layout/orgChart1"/>
    <dgm:cxn modelId="{9CA916DB-69C9-40B5-9502-F0B06DB9AB63}" type="presParOf" srcId="{E7DF1C20-64F2-40D7-B078-E0FABC31F513}" destId="{5E4DE76C-A5DB-442D-BD70-306F659E0CCC}" srcOrd="0" destOrd="0" presId="urn:microsoft.com/office/officeart/2005/8/layout/orgChart1"/>
    <dgm:cxn modelId="{C40A7B60-BFB9-40B3-BA49-5031C78C7F40}" type="presOf" srcId="{546B78F2-74D3-4CB8-82CB-30548A492899}" destId="{5E4DE76C-A5DB-442D-BD70-306F659E0CCC}" srcOrd="0" destOrd="0" presId="urn:microsoft.com/office/officeart/2005/8/layout/orgChart1"/>
    <dgm:cxn modelId="{3D4BE2F1-C351-4B60-B41C-D0523C496545}" type="presParOf" srcId="{E7DF1C20-64F2-40D7-B078-E0FABC31F513}" destId="{0568AA4C-D004-4ACE-8E08-B344B74C9D7B}" srcOrd="1" destOrd="0" presId="urn:microsoft.com/office/officeart/2005/8/layout/orgChart1"/>
    <dgm:cxn modelId="{F9782DE4-39DB-4587-BE9E-FAAF615AEB87}" type="presOf" srcId="{546B78F2-74D3-4CB8-82CB-30548A492899}" destId="{0568AA4C-D004-4ACE-8E08-B344B74C9D7B}" srcOrd="0" destOrd="0" presId="urn:microsoft.com/office/officeart/2005/8/layout/orgChart1"/>
    <dgm:cxn modelId="{94378D5F-203D-4F8A-A29E-B4A35ED5268A}" type="presParOf" srcId="{24DB28EF-BF66-4E25-BDAC-55560B097B61}" destId="{BD714082-B0B8-4B19-B08C-AED815D47E15}" srcOrd="1" destOrd="9" presId="urn:microsoft.com/office/officeart/2005/8/layout/orgChart1"/>
    <dgm:cxn modelId="{9B62DB85-55B4-407F-8857-9F3DFEE55255}" type="presParOf" srcId="{BD714082-B0B8-4B19-B08C-AED815D47E15}" destId="{6E8B4659-3D6A-4519-8626-3789118609D2}" srcOrd="0" destOrd="1" presId="urn:microsoft.com/office/officeart/2005/8/layout/orgChart1"/>
    <dgm:cxn modelId="{4D597CFA-F9CB-4762-93E4-7F018C7E7C9E}" type="presOf" srcId="{672083C9-A620-40EC-9040-041509300674}" destId="{6E8B4659-3D6A-4519-8626-3789118609D2}" srcOrd="0" destOrd="0" presId="urn:microsoft.com/office/officeart/2005/8/layout/orgChart1"/>
    <dgm:cxn modelId="{6B846F0F-61C5-463E-9F7D-7652312A77F2}" type="presParOf" srcId="{BD714082-B0B8-4B19-B08C-AED815D47E15}" destId="{2EC70659-F1D3-4339-8BBB-1AD0F3F799B7}" srcOrd="1" destOrd="1" presId="urn:microsoft.com/office/officeart/2005/8/layout/orgChart1"/>
    <dgm:cxn modelId="{7B60E88E-6D4B-47AE-9C05-262A405FD1F1}" type="presParOf" srcId="{2EC70659-F1D3-4339-8BBB-1AD0F3F799B7}" destId="{F7D4372F-2530-4B8D-80F9-D99541D53A5E}" srcOrd="0" destOrd="1" presId="urn:microsoft.com/office/officeart/2005/8/layout/orgChart1"/>
    <dgm:cxn modelId="{EFBCD636-6BD1-48C3-A2C6-07B76B4ABFCB}" type="presOf" srcId="{DA96FDE1-3207-413F-8180-23609927042C}" destId="{F7D4372F-2530-4B8D-80F9-D99541D53A5E}" srcOrd="0" destOrd="0" presId="urn:microsoft.com/office/officeart/2005/8/layout/orgChart1"/>
    <dgm:cxn modelId="{E12C38D6-31CD-4A9B-B810-88A30F08BD53}" type="presParOf" srcId="{F7D4372F-2530-4B8D-80F9-D99541D53A5E}" destId="{F55A938B-CF95-491C-9257-12BCEE8351CD}" srcOrd="0" destOrd="0" presId="urn:microsoft.com/office/officeart/2005/8/layout/orgChart1"/>
    <dgm:cxn modelId="{739C5F30-085F-42DE-B01E-0B2DF7F630C1}" type="presOf" srcId="{DA96FDE1-3207-413F-8180-23609927042C}" destId="{F55A938B-CF95-491C-9257-12BCEE8351CD}" srcOrd="0" destOrd="0" presId="urn:microsoft.com/office/officeart/2005/8/layout/orgChart1"/>
    <dgm:cxn modelId="{34E64400-480D-4FE7-AFF6-61F967E6FBEC}" type="presParOf" srcId="{F7D4372F-2530-4B8D-80F9-D99541D53A5E}" destId="{47A539BD-4419-4CC4-A7E6-2B9AF1FD8FE3}" srcOrd="1" destOrd="0" presId="urn:microsoft.com/office/officeart/2005/8/layout/orgChart1"/>
    <dgm:cxn modelId="{F8B06CF0-6CD0-4BA2-AF2C-CCE84F4096BC}" type="presOf" srcId="{DA96FDE1-3207-413F-8180-23609927042C}" destId="{47A539BD-4419-4CC4-A7E6-2B9AF1FD8FE3}" srcOrd="0" destOrd="0" presId="urn:microsoft.com/office/officeart/2005/8/layout/orgChart1"/>
    <dgm:cxn modelId="{111861A8-9BE0-4452-9A0F-C37A006195BE}" type="presParOf" srcId="{2EC70659-F1D3-4339-8BBB-1AD0F3F799B7}" destId="{1504ECCD-8762-4CAE-962B-4A952C46E7F6}" srcOrd="1" destOrd="1" presId="urn:microsoft.com/office/officeart/2005/8/layout/orgChart1"/>
    <dgm:cxn modelId="{7069848B-C3EF-4254-80CA-0343752867F7}" type="presParOf" srcId="{2EC70659-F1D3-4339-8BBB-1AD0F3F799B7}" destId="{C3CE3031-3998-4277-9A4D-657B6F7F547A}" srcOrd="2" destOrd="1" presId="urn:microsoft.com/office/officeart/2005/8/layout/orgChart1"/>
    <dgm:cxn modelId="{6DBC96B1-B86C-4110-9A3A-5092D448F9FE}" type="presParOf" srcId="{24DB28EF-BF66-4E25-BDAC-55560B097B61}" destId="{D750AE71-D657-4D39-B18D-E35505AB3BB1}" srcOrd="2" destOrd="9" presId="urn:microsoft.com/office/officeart/2005/8/layout/orgChart1"/>
    <dgm:cxn modelId="{57061CE6-96A0-4006-ADD3-6C780009DBF4}" type="presParOf" srcId="{389900C5-9981-4951-8A7C-2D18E854430D}" destId="{787AC7BB-1ABB-4BA2-B3D2-2CBDF9544300}" srcOrd="2" destOrd="1" presId="urn:microsoft.com/office/officeart/2005/8/layout/orgChart1"/>
    <dgm:cxn modelId="{80362C64-62DA-4597-B1AC-F008D8B15B96}" type="presParOf" srcId="{787AC7BB-1ABB-4BA2-B3D2-2CBDF9544300}" destId="{24C57D2A-630D-4AC6-913D-FDCEB7EC6AD0}" srcOrd="0" destOrd="2" presId="urn:microsoft.com/office/officeart/2005/8/layout/orgChart1"/>
    <dgm:cxn modelId="{70AAD43E-FDC6-4042-8D3C-02B5BC3B0F29}" type="presOf" srcId="{D2FB7DA8-B6C2-47A0-9E21-96B3BAB1249C}" destId="{24C57D2A-630D-4AC6-913D-FDCEB7EC6AD0}" srcOrd="0" destOrd="0" presId="urn:microsoft.com/office/officeart/2005/8/layout/orgChart1"/>
    <dgm:cxn modelId="{ED214A21-0773-468C-B2EE-BAB904020E64}" type="presParOf" srcId="{787AC7BB-1ABB-4BA2-B3D2-2CBDF9544300}" destId="{CC1355B9-47EC-4F0B-A540-4C03E52F3886}" srcOrd="1" destOrd="2" presId="urn:microsoft.com/office/officeart/2005/8/layout/orgChart1"/>
    <dgm:cxn modelId="{E2F300E9-C53E-4B29-8E6B-812A3C74EE29}" type="presParOf" srcId="{CC1355B9-47EC-4F0B-A540-4C03E52F3886}" destId="{9330AA5B-65D6-47EF-9F4E-3F9398E42F44}" srcOrd="0" destOrd="1" presId="urn:microsoft.com/office/officeart/2005/8/layout/orgChart1"/>
    <dgm:cxn modelId="{B36C9581-3B00-48A1-87E5-AE6351155AD3}" type="presOf" srcId="{8964E1BC-06AE-41E2-BDA9-F4633E6F6274}" destId="{9330AA5B-65D6-47EF-9F4E-3F9398E42F44}" srcOrd="0" destOrd="0" presId="urn:microsoft.com/office/officeart/2005/8/layout/orgChart1"/>
    <dgm:cxn modelId="{6587DB3E-6D81-45A9-B828-C26B3A67B809}" type="presParOf" srcId="{9330AA5B-65D6-47EF-9F4E-3F9398E42F44}" destId="{8844930C-FD36-4EED-995B-8375B2DF0EC5}" srcOrd="0" destOrd="0" presId="urn:microsoft.com/office/officeart/2005/8/layout/orgChart1"/>
    <dgm:cxn modelId="{9A3BDFD5-1011-4A52-A4DA-37F712ED6EAE}" type="presOf" srcId="{8964E1BC-06AE-41E2-BDA9-F4633E6F6274}" destId="{8844930C-FD36-4EED-995B-8375B2DF0EC5}" srcOrd="0" destOrd="0" presId="urn:microsoft.com/office/officeart/2005/8/layout/orgChart1"/>
    <dgm:cxn modelId="{68FBFB49-1EC8-4BB8-BF55-D58476177246}" type="presParOf" srcId="{9330AA5B-65D6-47EF-9F4E-3F9398E42F44}" destId="{F739F08C-41A1-4F72-85D0-99687B4FB5DF}" srcOrd="1" destOrd="0" presId="urn:microsoft.com/office/officeart/2005/8/layout/orgChart1"/>
    <dgm:cxn modelId="{59DD08B2-B973-4CB4-B49F-3A8FD3649574}" type="presOf" srcId="{8964E1BC-06AE-41E2-BDA9-F4633E6F6274}" destId="{F739F08C-41A1-4F72-85D0-99687B4FB5DF}" srcOrd="0" destOrd="0" presId="urn:microsoft.com/office/officeart/2005/8/layout/orgChart1"/>
    <dgm:cxn modelId="{F1E813F7-E3DD-4E84-8237-B249285E6C24}" type="presParOf" srcId="{CC1355B9-47EC-4F0B-A540-4C03E52F3886}" destId="{74E177F7-C780-4654-B8FB-E0FBD2D0DC30}" srcOrd="1" destOrd="1" presId="urn:microsoft.com/office/officeart/2005/8/layout/orgChart1"/>
    <dgm:cxn modelId="{A1E20F24-EF0C-4DD3-AC19-252DA8934D1A}" type="presParOf" srcId="{CC1355B9-47EC-4F0B-A540-4C03E52F3886}" destId="{058B0E86-896B-4B6B-A85D-304001D283D0}" srcOrd="2" destOrd="1" presId="urn:microsoft.com/office/officeart/2005/8/layout/orgChart1"/>
    <dgm:cxn modelId="{39827D8F-A11F-4135-B1A0-25CD1FECE5D4}" type="presParOf" srcId="{4FE1E4FE-0116-45EC-959C-211E2D8170E1}" destId="{11E961AB-6C28-4178-A20E-37B82884D2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431F2D-0CC3-4E50-ADB2-035D0E2E4897}" type="doc">
      <dgm:prSet loTypeId="hierarchy" loCatId="hierarchy" qsTypeId="urn:microsoft.com/office/officeart/2005/8/quickstyle/simple5" qsCatId="simple" csTypeId="urn:microsoft.com/office/officeart/2005/8/colors/accent6_2" csCatId="accent1" phldr="1"/>
      <dgm:spPr/>
    </dgm:pt>
    <dgm:pt modelId="{B6B0A83F-0677-43A6-9D2C-425FAD57FDEE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全国运营中心</a:t>
          </a:r>
          <a:r>
            <a:rPr sz="1300"/>
            <a:t/>
          </a:r>
          <a:endParaRPr sz="1300"/>
        </a:p>
      </dgm:t>
    </dgm:pt>
    <dgm:pt modelId="{390A532B-4F2A-4CF9-BE74-82A4D32F1D86}" cxnId="{8B386DAC-8D78-496D-B330-B1C96B3A64B0}" type="parTrans">
      <dgm:prSet/>
      <dgm:spPr/>
      <dgm:t>
        <a:bodyPr/>
        <a:lstStyle/>
        <a:p>
          <a:endParaRPr lang="zh-CN" altLang="en-US"/>
        </a:p>
      </dgm:t>
    </dgm:pt>
    <dgm:pt modelId="{CA300ECF-526C-4281-8044-7F779C74D5EF}" cxnId="{8B386DAC-8D78-496D-B330-B1C96B3A64B0}" type="sibTrans">
      <dgm:prSet/>
      <dgm:spPr/>
      <dgm:t>
        <a:bodyPr/>
        <a:lstStyle/>
        <a:p>
          <a:endParaRPr lang="zh-CN" altLang="en-US"/>
        </a:p>
      </dgm:t>
    </dgm:pt>
    <dgm:pt modelId="{7DCB4B85-8665-474E-96B3-C3B127C51A27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lang="zh-CN" sz="1300"/>
            <a:t>衡阳幼师运营中心</a:t>
          </a:r>
          <a:endParaRPr lang="zh-CN" sz="1300"/>
        </a:p>
      </dgm:t>
    </dgm:pt>
    <dgm:pt modelId="{999C9B2D-2B7B-4508-BBF0-EA7C9F90757C}" cxnId="{8769B8DC-7EC1-437D-B3F1-0FE36368C52E}" type="parTrans">
      <dgm:prSet/>
      <dgm:spPr/>
      <dgm:t>
        <a:bodyPr/>
        <a:lstStyle/>
        <a:p>
          <a:endParaRPr lang="zh-CN" altLang="en-US"/>
        </a:p>
      </dgm:t>
    </dgm:pt>
    <dgm:pt modelId="{BFD93480-23C7-4DF0-8452-3019C4BAB792}" cxnId="{8769B8DC-7EC1-437D-B3F1-0FE36368C52E}" type="sibTrans">
      <dgm:prSet/>
      <dgm:spPr/>
      <dgm:t>
        <a:bodyPr/>
        <a:lstStyle/>
        <a:p>
          <a:endParaRPr lang="zh-CN" altLang="en-US"/>
        </a:p>
      </dgm:t>
    </dgm:pt>
    <dgm:pt modelId="{489CA35C-7A98-412E-9FFD-A9F6B52521F2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项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目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经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理</a:t>
          </a:r>
          <a:r>
            <a:rPr sz="1300"/>
            <a:t/>
          </a:r>
          <a:endParaRPr sz="1300"/>
        </a:p>
      </dgm:t>
    </dgm:pt>
    <dgm:pt modelId="{D0CC7C3E-47B2-43B3-A8F8-61A7D7884B6A}" cxnId="{19D2E98E-FD37-48AD-9BAA-8731E19AB5FE}" type="parTrans">
      <dgm:prSet/>
      <dgm:spPr/>
      <dgm:t>
        <a:bodyPr/>
        <a:lstStyle/>
        <a:p>
          <a:endParaRPr lang="zh-CN" altLang="en-US"/>
        </a:p>
      </dgm:t>
    </dgm:pt>
    <dgm:pt modelId="{4315FF56-D851-4B57-B134-A305AE9FFBC8}" cxnId="{19D2E98E-FD37-48AD-9BAA-8731E19AB5FE}" type="sibTrans">
      <dgm:prSet/>
      <dgm:spPr/>
      <dgm:t>
        <a:bodyPr/>
        <a:lstStyle/>
        <a:p>
          <a:endParaRPr lang="zh-CN" altLang="en-US"/>
        </a:p>
      </dgm:t>
    </dgm:pt>
    <dgm:pt modelId="{9A84B952-E662-43A5-9BD8-3B30F02967E0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设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备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维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护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人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员</a:t>
          </a:r>
          <a:r>
            <a:rPr sz="1300"/>
            <a:t/>
          </a:r>
          <a:endParaRPr sz="1300"/>
        </a:p>
      </dgm:t>
    </dgm:pt>
    <dgm:pt modelId="{A71D91B3-F45A-4EA3-BF4D-F7489FFAFFE0}" cxnId="{012EBB76-9B0C-48EE-9F26-0D0CAF160C16}" type="parTrans">
      <dgm:prSet/>
      <dgm:spPr/>
      <dgm:t>
        <a:bodyPr/>
        <a:lstStyle/>
        <a:p>
          <a:endParaRPr lang="zh-CN" altLang="en-US"/>
        </a:p>
      </dgm:t>
    </dgm:pt>
    <dgm:pt modelId="{AC9CA649-BD81-4FE0-B8DD-BD1FA7CEC88E}" cxnId="{012EBB76-9B0C-48EE-9F26-0D0CAF160C16}" type="sibTrans">
      <dgm:prSet/>
      <dgm:spPr/>
      <dgm:t>
        <a:bodyPr/>
        <a:lstStyle/>
        <a:p>
          <a:endParaRPr lang="zh-CN" altLang="en-US"/>
        </a:p>
      </dgm:t>
    </dgm:pt>
    <dgm:pt modelId="{89BE2A9A-B197-47C6-845A-E5EAB87C4CCA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客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服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支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持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人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员</a:t>
          </a:r>
          <a:r>
            <a:rPr sz="1300"/>
            <a:t/>
          </a:r>
          <a:endParaRPr sz="1300"/>
        </a:p>
      </dgm:t>
    </dgm:pt>
    <dgm:pt modelId="{5B78B77B-6785-4790-ADDA-CF8190A31BF2}" cxnId="{EE2A91E2-C773-4B33-8378-28FFFEDD86C8}" type="parTrans">
      <dgm:prSet/>
      <dgm:spPr/>
      <dgm:t>
        <a:bodyPr/>
        <a:lstStyle/>
        <a:p>
          <a:endParaRPr lang="zh-CN" altLang="en-US"/>
        </a:p>
      </dgm:t>
    </dgm:pt>
    <dgm:pt modelId="{58A5E3BC-3244-4BD4-8EE1-04B38DD1E526}" cxnId="{EE2A91E2-C773-4B33-8378-28FFFEDD86C8}" type="sibTrans">
      <dgm:prSet/>
      <dgm:spPr/>
      <dgm:t>
        <a:bodyPr/>
        <a:lstStyle/>
        <a:p>
          <a:endParaRPr lang="zh-CN" altLang="en-US"/>
        </a:p>
      </dgm:t>
    </dgm:pt>
    <dgm:pt modelId="{7DE4592E-843A-4FD9-8347-3FDD57AD7E52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安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全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管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理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人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员</a:t>
          </a:r>
          <a:r>
            <a:rPr sz="1300"/>
            <a:t/>
          </a:r>
          <a:endParaRPr sz="1300"/>
        </a:p>
      </dgm:t>
    </dgm:pt>
    <dgm:pt modelId="{6E7B74E0-EB92-4DE6-8F29-565FA7D2DFCA}" cxnId="{DD48AA85-2107-450D-AA1D-D1C7D2093E0F}" type="parTrans">
      <dgm:prSet/>
      <dgm:spPr/>
      <dgm:t>
        <a:bodyPr/>
        <a:lstStyle/>
        <a:p>
          <a:endParaRPr lang="zh-CN" altLang="en-US"/>
        </a:p>
      </dgm:t>
    </dgm:pt>
    <dgm:pt modelId="{59CED049-B46C-47D5-AB7C-A5B01B0D2C18}" cxnId="{DD48AA85-2107-450D-AA1D-D1C7D2093E0F}" type="sibTrans">
      <dgm:prSet/>
      <dgm:spPr/>
      <dgm:t>
        <a:bodyPr/>
        <a:lstStyle/>
        <a:p>
          <a:endParaRPr lang="zh-CN" altLang="en-US"/>
        </a:p>
      </dgm:t>
    </dgm:pt>
    <dgm:pt modelId="{1B790B54-EEFC-4383-B892-66D73FF4B2D8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US" altLang="zh-CN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XX</a:t>
          </a: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学校运营中心</a:t>
          </a: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/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80BE7AA7-C89B-4246-99D5-34D0C713E353}" cxnId="{2FEB1D57-ADD5-43B5-9B5D-2D9B8A48312F}" type="parTrans">
      <dgm:prSet/>
      <dgm:spPr/>
      <dgm:t>
        <a:bodyPr/>
        <a:lstStyle/>
        <a:p>
          <a:endParaRPr lang="zh-CN" altLang="en-US"/>
        </a:p>
      </dgm:t>
    </dgm:pt>
    <dgm:pt modelId="{7D274742-62EC-46BF-848C-6806B5B6A409}" cxnId="{2FEB1D57-ADD5-43B5-9B5D-2D9B8A48312F}" type="sibTrans">
      <dgm:prSet/>
      <dgm:spPr/>
      <dgm:t>
        <a:bodyPr/>
        <a:lstStyle/>
        <a:p>
          <a:endParaRPr lang="zh-CN" altLang="en-US"/>
        </a:p>
      </dgm:t>
    </dgm:pt>
    <dgm:pt modelId="{ED79A190-8002-4E2E-B70A-AA89EC0CF71F}">
      <dgm:prSet phldr="0" custT="1"/>
      <dgm:spPr/>
      <dgm:t>
        <a:bodyPr vert="horz" wrap="square"/>
        <a:p>
          <a:pPr marR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US" altLang="zh-CN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XX</a:t>
          </a: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用户运营中心</a:t>
          </a: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/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428A773D-9CB6-4801-A1D8-CC8365E5BE80}" cxnId="{C41B47F0-7AE1-433B-A1E2-E62466414AD9}" type="parTrans">
      <dgm:prSet/>
      <dgm:spPr/>
      <dgm:t>
        <a:bodyPr/>
        <a:lstStyle/>
        <a:p>
          <a:endParaRPr lang="zh-CN" altLang="en-US"/>
        </a:p>
      </dgm:t>
    </dgm:pt>
    <dgm:pt modelId="{D6183E78-66B5-4D6B-89CE-7B266A01CD91}" cxnId="{C41B47F0-7AE1-433B-A1E2-E62466414AD9}" type="sibTrans">
      <dgm:prSet/>
      <dgm:spPr/>
      <dgm:t>
        <a:bodyPr/>
        <a:lstStyle/>
        <a:p>
          <a:endParaRPr lang="zh-CN" altLang="en-US"/>
        </a:p>
      </dgm:t>
    </dgm:pt>
    <dgm:pt modelId="{722076BD-A73C-4D86-AF86-F7C6F4BF7F5D}" type="pres">
      <dgm:prSet presAssocID="{6D431F2D-0CC3-4E50-ADB2-035D0E2E48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845496-F878-4FF8-8BE2-40CE042C2E49}" type="pres">
      <dgm:prSet presAssocID="{B6B0A83F-0677-43A6-9D2C-425FAD57FDEE}" presName="hierRoot1" presStyleCnt="0">
        <dgm:presLayoutVars>
          <dgm:hierBranch val="init"/>
        </dgm:presLayoutVars>
      </dgm:prSet>
      <dgm:spPr/>
    </dgm:pt>
    <dgm:pt modelId="{8B472FD1-3F70-4D76-A2BB-11A3DC037C4B}" type="pres">
      <dgm:prSet presAssocID="{B6B0A83F-0677-43A6-9D2C-425FAD57FDEE}" presName="rootComposite1" presStyleCnt="0"/>
      <dgm:spPr/>
    </dgm:pt>
    <dgm:pt modelId="{599B3579-4368-4E1A-9835-DD642309D638}" type="pres">
      <dgm:prSet presAssocID="{B6B0A83F-0677-43A6-9D2C-425FAD57FDEE}" presName="rootText1" presStyleLbl="node0" presStyleIdx="0" presStyleCnt="1" custScaleX="63415" custScaleY="30897" custLinFactNeighborX="-61283" custLinFactNeighborY="-66035">
        <dgm:presLayoutVars>
          <dgm:chPref val="3"/>
        </dgm:presLayoutVars>
      </dgm:prSet>
      <dgm:spPr/>
    </dgm:pt>
    <dgm:pt modelId="{30B9F394-3631-4306-8972-011FE07B3A72}" type="pres">
      <dgm:prSet presAssocID="{B6B0A83F-0677-43A6-9D2C-425FAD57FDEE}" presName="rootConnector1" presStyleCnt="0"/>
      <dgm:spPr/>
    </dgm:pt>
    <dgm:pt modelId="{67C9CA83-8B72-4308-B5CD-70667D3C7C4E}" type="pres">
      <dgm:prSet presAssocID="{B6B0A83F-0677-43A6-9D2C-425FAD57FDEE}" presName="hierChild2" presStyleCnt="0"/>
      <dgm:spPr/>
    </dgm:pt>
    <dgm:pt modelId="{CD15027D-C520-4E6E-867D-36388CFB8692}" type="pres">
      <dgm:prSet presAssocID="{999C9B2D-2B7B-4508-BBF0-EA7C9F90757C}" presName="Name37" presStyleLbl="parChTrans1D2" presStyleIdx="0" presStyleCnt="3"/>
      <dgm:spPr/>
    </dgm:pt>
    <dgm:pt modelId="{1EB20995-FEA3-4469-8B95-A3215A5B3829}" type="pres">
      <dgm:prSet presAssocID="{7DCB4B85-8665-474E-96B3-C3B127C51A27}" presName="hierRoot2" presStyleCnt="0">
        <dgm:presLayoutVars>
          <dgm:hierBranch/>
        </dgm:presLayoutVars>
      </dgm:prSet>
      <dgm:spPr/>
    </dgm:pt>
    <dgm:pt modelId="{2E170510-DF77-4AE1-87CD-795934FAB535}" type="pres">
      <dgm:prSet presAssocID="{7DCB4B85-8665-474E-96B3-C3B127C51A27}" presName="rootComposite" presStyleCnt="0"/>
      <dgm:spPr/>
    </dgm:pt>
    <dgm:pt modelId="{F0239FFD-D898-4F21-AC76-3026C5AC7B85}" type="pres">
      <dgm:prSet presAssocID="{7DCB4B85-8665-474E-96B3-C3B127C51A27}" presName="rootText" presStyleLbl="node2" presStyleIdx="0" presStyleCnt="3" custScaleX="71963" custScaleY="42141" custLinFactNeighborX="-78323" custLinFactNeighborY="-124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51E5814-9EAA-4847-B72A-1000DC19F462}" type="pres">
      <dgm:prSet presAssocID="{7DCB4B85-8665-474E-96B3-C3B127C51A27}" presName="rootConnector" presStyleCnt="0"/>
      <dgm:spPr/>
      <dgm:t>
        <a:bodyPr/>
        <a:lstStyle/>
        <a:p>
          <a:endParaRPr lang="zh-CN" altLang="en-US"/>
        </a:p>
      </dgm:t>
    </dgm:pt>
    <dgm:pt modelId="{5DBEE2F6-58D4-4656-A2D1-06141DE551F9}" type="pres">
      <dgm:prSet presAssocID="{7DCB4B85-8665-474E-96B3-C3B127C51A27}" presName="hierChild4" presStyleCnt="0"/>
      <dgm:spPr/>
    </dgm:pt>
    <dgm:pt modelId="{C34A9B7A-9E57-4CF6-AAA7-535C35DCE236}" type="pres">
      <dgm:prSet presAssocID="{D0CC7C3E-47B2-43B3-A8F8-61A7D7884B6A}" presName="Name35" presStyleLbl="parChTrans1D3" presStyleIdx="0" presStyleCnt="4"/>
      <dgm:spPr/>
    </dgm:pt>
    <dgm:pt modelId="{2863BAE4-1407-4BE8-814E-4D51D6A5E0E2}" type="pres">
      <dgm:prSet presAssocID="{489CA35C-7A98-412E-9FFD-A9F6B52521F2}" presName="hierRoot2" presStyleCnt="0">
        <dgm:presLayoutVars>
          <dgm:hierBranch val="r"/>
        </dgm:presLayoutVars>
      </dgm:prSet>
      <dgm:spPr/>
    </dgm:pt>
    <dgm:pt modelId="{16D1DC41-EBA9-489C-86D9-594732B8F8C9}" type="pres">
      <dgm:prSet presAssocID="{489CA35C-7A98-412E-9FFD-A9F6B52521F2}" presName="rootComposite" presStyleCnt="0"/>
      <dgm:spPr/>
    </dgm:pt>
    <dgm:pt modelId="{B5404CD4-D0BE-4C9A-8642-D5AF024FF9FC}" type="pres">
      <dgm:prSet presAssocID="{489CA35C-7A98-412E-9FFD-A9F6B52521F2}" presName="rootText" presStyleLbl="node3" presStyleIdx="0" presStyleCnt="4" custScaleX="44952" custScaleY="214198" custLinFactNeighborX="4642" custLinFactNeighborY="96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3E05FD90-E69C-447D-AE8A-22501775730C}" type="pres">
      <dgm:prSet presAssocID="{489CA35C-7A98-412E-9FFD-A9F6B52521F2}" presName="rootConnector" presStyleCnt="0"/>
      <dgm:spPr/>
      <dgm:t>
        <a:bodyPr/>
        <a:lstStyle/>
        <a:p>
          <a:endParaRPr lang="zh-CN" altLang="en-US"/>
        </a:p>
      </dgm:t>
    </dgm:pt>
    <dgm:pt modelId="{24FDE5A6-D783-4157-AB77-6FFA937AF4EC}" type="pres">
      <dgm:prSet presAssocID="{489CA35C-7A98-412E-9FFD-A9F6B52521F2}" presName="hierChild4" presStyleCnt="0"/>
      <dgm:spPr/>
    </dgm:pt>
    <dgm:pt modelId="{0B90C3B5-AE84-45D0-AF5C-C4E7E19E6F1B}" type="pres">
      <dgm:prSet presAssocID="{489CA35C-7A98-412E-9FFD-A9F6B52521F2}" presName="hierChild5" presStyleCnt="0"/>
      <dgm:spPr/>
    </dgm:pt>
    <dgm:pt modelId="{85D56217-6ED6-46E1-9225-82A61AC64E80}" type="pres">
      <dgm:prSet presAssocID="{A71D91B3-F45A-4EA3-BF4D-F7489FFAFFE0}" presName="Name35" presStyleLbl="parChTrans1D3" presStyleIdx="1" presStyleCnt="4"/>
      <dgm:spPr/>
    </dgm:pt>
    <dgm:pt modelId="{4A5A4933-FBE1-4EC0-9230-6F75A96FCC6B}" type="pres">
      <dgm:prSet presAssocID="{9A84B952-E662-43A5-9BD8-3B30F02967E0}" presName="hierRoot2" presStyleCnt="0">
        <dgm:presLayoutVars>
          <dgm:hierBranch val="r"/>
        </dgm:presLayoutVars>
      </dgm:prSet>
      <dgm:spPr/>
    </dgm:pt>
    <dgm:pt modelId="{D62CB399-9F32-4BCB-88B7-72483C5A8AFE}" type="pres">
      <dgm:prSet presAssocID="{9A84B952-E662-43A5-9BD8-3B30F02967E0}" presName="rootComposite" presStyleCnt="0"/>
      <dgm:spPr/>
    </dgm:pt>
    <dgm:pt modelId="{163452AB-A4C3-4AC2-A93C-9F74FEDEDDCD}" type="pres">
      <dgm:prSet presAssocID="{9A84B952-E662-43A5-9BD8-3B30F02967E0}" presName="rootText" presStyleLbl="node3" presStyleIdx="1" presStyleCnt="4" custScaleX="50569" custScaleY="20479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13C439E-1BBB-4106-8C62-4D1DA559D029}" type="pres">
      <dgm:prSet presAssocID="{9A84B952-E662-43A5-9BD8-3B30F02967E0}" presName="rootConnector" presStyleCnt="0"/>
      <dgm:spPr/>
      <dgm:t>
        <a:bodyPr/>
        <a:lstStyle/>
        <a:p>
          <a:endParaRPr lang="zh-CN" altLang="en-US"/>
        </a:p>
      </dgm:t>
    </dgm:pt>
    <dgm:pt modelId="{72AEE27E-3705-4DAF-B2EE-7FCACF3B1ED0}" type="pres">
      <dgm:prSet presAssocID="{9A84B952-E662-43A5-9BD8-3B30F02967E0}" presName="hierChild4" presStyleCnt="0"/>
      <dgm:spPr/>
    </dgm:pt>
    <dgm:pt modelId="{8E8CEF4A-0662-4259-99A8-791602AE18AD}" type="pres">
      <dgm:prSet presAssocID="{9A84B952-E662-43A5-9BD8-3B30F02967E0}" presName="hierChild5" presStyleCnt="0"/>
      <dgm:spPr/>
    </dgm:pt>
    <dgm:pt modelId="{DDA5E8AF-02FC-44EE-A71B-8623A8F92A75}" type="pres">
      <dgm:prSet presAssocID="{5B78B77B-6785-4790-ADDA-CF8190A31BF2}" presName="Name35" presStyleLbl="parChTrans1D3" presStyleIdx="2" presStyleCnt="4"/>
      <dgm:spPr/>
    </dgm:pt>
    <dgm:pt modelId="{1179A1B1-7C59-4DF7-B84D-A7CB339512A7}" type="pres">
      <dgm:prSet presAssocID="{89BE2A9A-B197-47C6-845A-E5EAB87C4CCA}" presName="hierRoot2" presStyleCnt="0">
        <dgm:presLayoutVars>
          <dgm:hierBranch val="r"/>
        </dgm:presLayoutVars>
      </dgm:prSet>
      <dgm:spPr/>
    </dgm:pt>
    <dgm:pt modelId="{9A845AC4-636E-4AA6-9ED8-4A8E57A3AACF}" type="pres">
      <dgm:prSet presAssocID="{89BE2A9A-B197-47C6-845A-E5EAB87C4CCA}" presName="rootComposite" presStyleCnt="0"/>
      <dgm:spPr/>
    </dgm:pt>
    <dgm:pt modelId="{904B7C4E-0F0B-4655-97F2-88AF81B062E0}" type="pres">
      <dgm:prSet presAssocID="{89BE2A9A-B197-47C6-845A-E5EAB87C4CCA}" presName="rootText" presStyleLbl="node3" presStyleIdx="2" presStyleCnt="4" custScaleX="45099" custScaleY="19987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66F69B71-923C-40AD-BD23-3808B53A06EE}" type="pres">
      <dgm:prSet presAssocID="{89BE2A9A-B197-47C6-845A-E5EAB87C4CCA}" presName="rootConnector" presStyleCnt="0"/>
      <dgm:spPr/>
      <dgm:t>
        <a:bodyPr/>
        <a:lstStyle/>
        <a:p>
          <a:endParaRPr lang="zh-CN" altLang="en-US"/>
        </a:p>
      </dgm:t>
    </dgm:pt>
    <dgm:pt modelId="{308188B2-886E-4D57-B5D2-38B6C94D71F4}" type="pres">
      <dgm:prSet presAssocID="{89BE2A9A-B197-47C6-845A-E5EAB87C4CCA}" presName="hierChild4" presStyleCnt="0"/>
      <dgm:spPr/>
    </dgm:pt>
    <dgm:pt modelId="{D40E3AF5-43B9-477C-950D-11E4A948C885}" type="pres">
      <dgm:prSet presAssocID="{89BE2A9A-B197-47C6-845A-E5EAB87C4CCA}" presName="hierChild5" presStyleCnt="0"/>
      <dgm:spPr/>
    </dgm:pt>
    <dgm:pt modelId="{3E24369D-7B2C-4B30-8BA5-07CD413DD67E}" type="pres">
      <dgm:prSet presAssocID="{6E7B74E0-EB92-4DE6-8F29-565FA7D2DFCA}" presName="Name35" presStyleLbl="parChTrans1D3" presStyleIdx="3" presStyleCnt="4"/>
      <dgm:spPr/>
    </dgm:pt>
    <dgm:pt modelId="{81DF5A85-4217-4A38-BFCE-0D65BB465C3F}" type="pres">
      <dgm:prSet presAssocID="{7DE4592E-843A-4FD9-8347-3FDD57AD7E52}" presName="hierRoot2" presStyleCnt="0">
        <dgm:presLayoutVars>
          <dgm:hierBranch val="r"/>
        </dgm:presLayoutVars>
      </dgm:prSet>
      <dgm:spPr/>
    </dgm:pt>
    <dgm:pt modelId="{93C9EE93-48D1-451C-B7EE-D183E0EEB168}" type="pres">
      <dgm:prSet presAssocID="{7DE4592E-843A-4FD9-8347-3FDD57AD7E52}" presName="rootComposite" presStyleCnt="0"/>
      <dgm:spPr/>
    </dgm:pt>
    <dgm:pt modelId="{CFDBB956-C047-4F2F-B940-4D8A05CB5D8A}" type="pres">
      <dgm:prSet presAssocID="{7DE4592E-843A-4FD9-8347-3FDD57AD7E52}" presName="rootText" presStyleLbl="node3" presStyleIdx="3" presStyleCnt="4" custScaleX="39163" custScaleY="2024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AC7BAA4-58DF-44DA-919D-EF581667395C}" type="pres">
      <dgm:prSet presAssocID="{7DE4592E-843A-4FD9-8347-3FDD57AD7E52}" presName="rootConnector" presStyleCnt="0"/>
      <dgm:spPr/>
      <dgm:t>
        <a:bodyPr/>
        <a:lstStyle/>
        <a:p>
          <a:endParaRPr lang="zh-CN" altLang="en-US"/>
        </a:p>
      </dgm:t>
    </dgm:pt>
    <dgm:pt modelId="{F3388C7D-7CFE-4E15-B9E3-F861BBE85347}" type="pres">
      <dgm:prSet presAssocID="{7DE4592E-843A-4FD9-8347-3FDD57AD7E52}" presName="hierChild4" presStyleCnt="0"/>
      <dgm:spPr/>
    </dgm:pt>
    <dgm:pt modelId="{C588E7BC-0AB9-446F-9E7D-E9357F6CF5DC}" type="pres">
      <dgm:prSet presAssocID="{7DE4592E-843A-4FD9-8347-3FDD57AD7E52}" presName="hierChild5" presStyleCnt="0"/>
      <dgm:spPr/>
    </dgm:pt>
    <dgm:pt modelId="{2401A262-EC62-47D7-A5B8-72D1037B3033}" type="pres">
      <dgm:prSet presAssocID="{7DCB4B85-8665-474E-96B3-C3B127C51A27}" presName="hierChild5" presStyleCnt="0"/>
      <dgm:spPr/>
    </dgm:pt>
    <dgm:pt modelId="{730E1306-4D29-4437-9D1D-C2AA51DD7605}" type="pres">
      <dgm:prSet presAssocID="{80BE7AA7-C89B-4246-99D5-34D0C713E353}" presName="Name37" presStyleLbl="parChTrans1D2" presStyleIdx="1" presStyleCnt="3"/>
      <dgm:spPr/>
    </dgm:pt>
    <dgm:pt modelId="{64EC1015-629C-4F34-B374-B8B10DE1EE33}" type="pres">
      <dgm:prSet presAssocID="{1B790B54-EEFC-4383-B892-66D73FF4B2D8}" presName="hierRoot2" presStyleCnt="0">
        <dgm:presLayoutVars>
          <dgm:hierBranch val="r"/>
        </dgm:presLayoutVars>
      </dgm:prSet>
      <dgm:spPr/>
    </dgm:pt>
    <dgm:pt modelId="{01034DB6-BB79-4BA0-B42A-1DDAC59C94A1}" type="pres">
      <dgm:prSet presAssocID="{1B790B54-EEFC-4383-B892-66D73FF4B2D8}" presName="rootComposite" presStyleCnt="0"/>
      <dgm:spPr/>
    </dgm:pt>
    <dgm:pt modelId="{CD8CBFE5-9150-4C23-958F-664F75D65CEE}" type="pres">
      <dgm:prSet presAssocID="{1B790B54-EEFC-4383-B892-66D73FF4B2D8}" presName="rootText" presStyleLbl="node2" presStyleIdx="1" presStyleCnt="3" custScaleX="63618" custScaleY="40770" custLinFactNeighborX="-55803" custLinFactNeighborY="-75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F4234E3-403C-4AB6-A3E8-06570F717470}" type="pres">
      <dgm:prSet presAssocID="{1B790B54-EEFC-4383-B892-66D73FF4B2D8}" presName="rootConnector" presStyleCnt="0"/>
      <dgm:spPr/>
      <dgm:t>
        <a:bodyPr/>
        <a:lstStyle/>
        <a:p>
          <a:endParaRPr lang="zh-CN" altLang="en-US"/>
        </a:p>
      </dgm:t>
    </dgm:pt>
    <dgm:pt modelId="{5FE41888-B97E-44D6-A887-E8E75FAB9032}" type="pres">
      <dgm:prSet presAssocID="{1B790B54-EEFC-4383-B892-66D73FF4B2D8}" presName="hierChild4" presStyleCnt="0"/>
      <dgm:spPr/>
    </dgm:pt>
    <dgm:pt modelId="{65953B66-2D03-42AA-B3E0-CC435380EC58}" type="pres">
      <dgm:prSet presAssocID="{1B790B54-EEFC-4383-B892-66D73FF4B2D8}" presName="hierChild5" presStyleCnt="0"/>
      <dgm:spPr/>
    </dgm:pt>
    <dgm:pt modelId="{60B0EAFE-B69F-4CB3-A4B7-40DF2DCAD400}" type="pres">
      <dgm:prSet presAssocID="{428A773D-9CB6-4801-A1D8-CC8365E5BE80}" presName="Name37" presStyleLbl="parChTrans1D2" presStyleIdx="2" presStyleCnt="3"/>
      <dgm:spPr/>
    </dgm:pt>
    <dgm:pt modelId="{6528EFB3-A9C2-42CC-97FE-F28647478BA3}" type="pres">
      <dgm:prSet presAssocID="{ED79A190-8002-4E2E-B70A-AA89EC0CF71F}" presName="hierRoot2" presStyleCnt="0">
        <dgm:presLayoutVars>
          <dgm:hierBranch val="r"/>
        </dgm:presLayoutVars>
      </dgm:prSet>
      <dgm:spPr/>
    </dgm:pt>
    <dgm:pt modelId="{ABFB316D-C202-4A25-8779-8CEDBD0ACF3D}" type="pres">
      <dgm:prSet presAssocID="{ED79A190-8002-4E2E-B70A-AA89EC0CF71F}" presName="rootComposite" presStyleCnt="0"/>
      <dgm:spPr/>
    </dgm:pt>
    <dgm:pt modelId="{2986E64E-24B2-4EEF-9036-F05A646D2528}" type="pres">
      <dgm:prSet presAssocID="{ED79A190-8002-4E2E-B70A-AA89EC0CF71F}" presName="rootText" presStyleLbl="node2" presStyleIdx="2" presStyleCnt="3" custScaleX="45146" custScaleY="33097" custLinFactNeighborX="-10197" custLinFactNeighborY="-75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4A14BBF-1C19-4677-90EA-824F142161DD}" type="pres">
      <dgm:prSet presAssocID="{ED79A190-8002-4E2E-B70A-AA89EC0CF71F}" presName="rootConnector" presStyleCnt="0"/>
      <dgm:spPr/>
      <dgm:t>
        <a:bodyPr/>
        <a:lstStyle/>
        <a:p>
          <a:endParaRPr lang="zh-CN" altLang="en-US"/>
        </a:p>
      </dgm:t>
    </dgm:pt>
    <dgm:pt modelId="{841E5B51-90A0-4BA8-84AC-CF2D6A20874D}" type="pres">
      <dgm:prSet presAssocID="{ED79A190-8002-4E2E-B70A-AA89EC0CF71F}" presName="hierChild4" presStyleCnt="0"/>
      <dgm:spPr/>
    </dgm:pt>
    <dgm:pt modelId="{3078B8BC-17AD-4535-B639-C66223E403C8}" type="pres">
      <dgm:prSet presAssocID="{ED79A190-8002-4E2E-B70A-AA89EC0CF71F}" presName="hierChild5" presStyleCnt="0"/>
      <dgm:spPr/>
    </dgm:pt>
    <dgm:pt modelId="{7CDF763F-7D6A-47BC-A739-889D0BE660DB}" type="pres">
      <dgm:prSet presAssocID="{B6B0A83F-0677-43A6-9D2C-425FAD57FDEE}" presName="hierChild3" presStyleCnt="0"/>
      <dgm:spPr/>
    </dgm:pt>
  </dgm:ptLst>
  <dgm:cxnLst>
    <dgm:cxn modelId="{8B386DAC-8D78-496D-B330-B1C96B3A64B0}" srcId="{6D431F2D-0CC3-4E50-ADB2-035D0E2E4897}" destId="{B6B0A83F-0677-43A6-9D2C-425FAD57FDEE}" srcOrd="0" destOrd="0" parTransId="{390A532B-4F2A-4CF9-BE74-82A4D32F1D86}" sibTransId="{CA300ECF-526C-4281-8044-7F779C74D5EF}"/>
    <dgm:cxn modelId="{8769B8DC-7EC1-437D-B3F1-0FE36368C52E}" srcId="{B6B0A83F-0677-43A6-9D2C-425FAD57FDEE}" destId="{7DCB4B85-8665-474E-96B3-C3B127C51A27}" srcOrd="0" destOrd="0" parTransId="{999C9B2D-2B7B-4508-BBF0-EA7C9F90757C}" sibTransId="{BFD93480-23C7-4DF0-8452-3019C4BAB792}"/>
    <dgm:cxn modelId="{19D2E98E-FD37-48AD-9BAA-8731E19AB5FE}" srcId="{7DCB4B85-8665-474E-96B3-C3B127C51A27}" destId="{489CA35C-7A98-412E-9FFD-A9F6B52521F2}" srcOrd="0" destOrd="0" parTransId="{D0CC7C3E-47B2-43B3-A8F8-61A7D7884B6A}" sibTransId="{4315FF56-D851-4B57-B134-A305AE9FFBC8}"/>
    <dgm:cxn modelId="{012EBB76-9B0C-48EE-9F26-0D0CAF160C16}" srcId="{7DCB4B85-8665-474E-96B3-C3B127C51A27}" destId="{9A84B952-E662-43A5-9BD8-3B30F02967E0}" srcOrd="1" destOrd="0" parTransId="{A71D91B3-F45A-4EA3-BF4D-F7489FFAFFE0}" sibTransId="{AC9CA649-BD81-4FE0-B8DD-BD1FA7CEC88E}"/>
    <dgm:cxn modelId="{EE2A91E2-C773-4B33-8378-28FFFEDD86C8}" srcId="{7DCB4B85-8665-474E-96B3-C3B127C51A27}" destId="{89BE2A9A-B197-47C6-845A-E5EAB87C4CCA}" srcOrd="2" destOrd="0" parTransId="{5B78B77B-6785-4790-ADDA-CF8190A31BF2}" sibTransId="{58A5E3BC-3244-4BD4-8EE1-04B38DD1E526}"/>
    <dgm:cxn modelId="{DD48AA85-2107-450D-AA1D-D1C7D2093E0F}" srcId="{7DCB4B85-8665-474E-96B3-C3B127C51A27}" destId="{7DE4592E-843A-4FD9-8347-3FDD57AD7E52}" srcOrd="3" destOrd="0" parTransId="{6E7B74E0-EB92-4DE6-8F29-565FA7D2DFCA}" sibTransId="{59CED049-B46C-47D5-AB7C-A5B01B0D2C18}"/>
    <dgm:cxn modelId="{2FEB1D57-ADD5-43B5-9B5D-2D9B8A48312F}" srcId="{B6B0A83F-0677-43A6-9D2C-425FAD57FDEE}" destId="{1B790B54-EEFC-4383-B892-66D73FF4B2D8}" srcOrd="1" destOrd="0" parTransId="{80BE7AA7-C89B-4246-99D5-34D0C713E353}" sibTransId="{7D274742-62EC-46BF-848C-6806B5B6A409}"/>
    <dgm:cxn modelId="{C41B47F0-7AE1-433B-A1E2-E62466414AD9}" srcId="{B6B0A83F-0677-43A6-9D2C-425FAD57FDEE}" destId="{ED79A190-8002-4E2E-B70A-AA89EC0CF71F}" srcOrd="2" destOrd="0" parTransId="{428A773D-9CB6-4801-A1D8-CC8365E5BE80}" sibTransId="{D6183E78-66B5-4D6B-89CE-7B266A01CD91}"/>
    <dgm:cxn modelId="{BF1D8853-8732-427E-A648-EDA327C75818}" type="presOf" srcId="{6D431F2D-0CC3-4E50-ADB2-035D0E2E4897}" destId="{722076BD-A73C-4D86-AF86-F7C6F4BF7F5D}" srcOrd="0" destOrd="0" presId="urn:microsoft.com/office/officeart/2005/8/layout/orgChart1"/>
    <dgm:cxn modelId="{65E8686F-3358-4F1D-A9A0-E037312CC965}" type="presParOf" srcId="{722076BD-A73C-4D86-AF86-F7C6F4BF7F5D}" destId="{B7845496-F878-4FF8-8BE2-40CE042C2E49}" srcOrd="0" destOrd="0" presId="urn:microsoft.com/office/officeart/2005/8/layout/orgChart1"/>
    <dgm:cxn modelId="{6B6F7313-AEA4-4D37-B436-40C276651C87}" type="presParOf" srcId="{B7845496-F878-4FF8-8BE2-40CE042C2E49}" destId="{8B472FD1-3F70-4D76-A2BB-11A3DC037C4B}" srcOrd="0" destOrd="0" presId="urn:microsoft.com/office/officeart/2005/8/layout/orgChart1"/>
    <dgm:cxn modelId="{3F93479A-1E5A-49C3-A495-3E2A0A1C4FB1}" type="presOf" srcId="{B6B0A83F-0677-43A6-9D2C-425FAD57FDEE}" destId="{8B472FD1-3F70-4D76-A2BB-11A3DC037C4B}" srcOrd="0" destOrd="0" presId="urn:microsoft.com/office/officeart/2005/8/layout/orgChart1"/>
    <dgm:cxn modelId="{FBE99490-944B-4017-B175-1FB2FE31AF28}" type="presParOf" srcId="{8B472FD1-3F70-4D76-A2BB-11A3DC037C4B}" destId="{599B3579-4368-4E1A-9835-DD642309D638}" srcOrd="0" destOrd="0" presId="urn:microsoft.com/office/officeart/2005/8/layout/orgChart1"/>
    <dgm:cxn modelId="{03614D63-4D58-4E5D-A341-E1FABC1CB26D}" type="presOf" srcId="{B6B0A83F-0677-43A6-9D2C-425FAD57FDEE}" destId="{599B3579-4368-4E1A-9835-DD642309D638}" srcOrd="0" destOrd="0" presId="urn:microsoft.com/office/officeart/2005/8/layout/orgChart1"/>
    <dgm:cxn modelId="{B3EDF4CB-05CB-4A13-9F43-DDF1CED4F949}" type="presParOf" srcId="{8B472FD1-3F70-4D76-A2BB-11A3DC037C4B}" destId="{30B9F394-3631-4306-8972-011FE07B3A72}" srcOrd="1" destOrd="0" presId="urn:microsoft.com/office/officeart/2005/8/layout/orgChart1"/>
    <dgm:cxn modelId="{98E7511D-926D-412D-983C-34058B632F2F}" type="presOf" srcId="{B6B0A83F-0677-43A6-9D2C-425FAD57FDEE}" destId="{30B9F394-3631-4306-8972-011FE07B3A72}" srcOrd="0" destOrd="0" presId="urn:microsoft.com/office/officeart/2005/8/layout/orgChart1"/>
    <dgm:cxn modelId="{BBAB3A99-06E7-4B15-A4F3-9883DFF17B0F}" type="presParOf" srcId="{B7845496-F878-4FF8-8BE2-40CE042C2E49}" destId="{67C9CA83-8B72-4308-B5CD-70667D3C7C4E}" srcOrd="1" destOrd="0" presId="urn:microsoft.com/office/officeart/2005/8/layout/orgChart1"/>
    <dgm:cxn modelId="{E114F06E-DDA1-403E-9AF8-D752F6990829}" type="presParOf" srcId="{67C9CA83-8B72-4308-B5CD-70667D3C7C4E}" destId="{CD15027D-C520-4E6E-867D-36388CFB8692}" srcOrd="0" destOrd="1" presId="urn:microsoft.com/office/officeart/2005/8/layout/orgChart1"/>
    <dgm:cxn modelId="{F1E63FD4-A94F-404C-9DF1-7C589B606145}" type="presOf" srcId="{999C9B2D-2B7B-4508-BBF0-EA7C9F90757C}" destId="{CD15027D-C520-4E6E-867D-36388CFB8692}" srcOrd="0" destOrd="0" presId="urn:microsoft.com/office/officeart/2005/8/layout/orgChart1"/>
    <dgm:cxn modelId="{28CD707B-7116-4589-B73A-7CD77FDB3027}" type="presParOf" srcId="{67C9CA83-8B72-4308-B5CD-70667D3C7C4E}" destId="{1EB20995-FEA3-4469-8B95-A3215A5B3829}" srcOrd="1" destOrd="1" presId="urn:microsoft.com/office/officeart/2005/8/layout/orgChart1"/>
    <dgm:cxn modelId="{D21AC2B6-F843-40A2-8290-E9211F5C46DF}" type="presParOf" srcId="{1EB20995-FEA3-4469-8B95-A3215A5B3829}" destId="{2E170510-DF77-4AE1-87CD-795934FAB535}" srcOrd="0" destOrd="1" presId="urn:microsoft.com/office/officeart/2005/8/layout/orgChart1"/>
    <dgm:cxn modelId="{0E9BFBAE-A713-4572-A65E-DB9EEFBD8DB8}" type="presOf" srcId="{7DCB4B85-8665-474E-96B3-C3B127C51A27}" destId="{2E170510-DF77-4AE1-87CD-795934FAB535}" srcOrd="0" destOrd="0" presId="urn:microsoft.com/office/officeart/2005/8/layout/orgChart1"/>
    <dgm:cxn modelId="{B8FC9AC2-477E-4594-A529-739F8B9AC8FB}" type="presParOf" srcId="{2E170510-DF77-4AE1-87CD-795934FAB535}" destId="{F0239FFD-D898-4F21-AC76-3026C5AC7B85}" srcOrd="0" destOrd="0" presId="urn:microsoft.com/office/officeart/2005/8/layout/orgChart1"/>
    <dgm:cxn modelId="{5E97885C-70B4-4C2F-9FAB-675B89C5045E}" type="presOf" srcId="{7DCB4B85-8665-474E-96B3-C3B127C51A27}" destId="{F0239FFD-D898-4F21-AC76-3026C5AC7B85}" srcOrd="0" destOrd="0" presId="urn:microsoft.com/office/officeart/2005/8/layout/orgChart1"/>
    <dgm:cxn modelId="{9C97FBA2-C0BD-4AD7-A9DA-20B9B35B186E}" type="presParOf" srcId="{2E170510-DF77-4AE1-87CD-795934FAB535}" destId="{951E5814-9EAA-4847-B72A-1000DC19F462}" srcOrd="1" destOrd="0" presId="urn:microsoft.com/office/officeart/2005/8/layout/orgChart1"/>
    <dgm:cxn modelId="{FBBF0784-0DA9-4E4E-AD63-4B6CECAEE4A7}" type="presOf" srcId="{7DCB4B85-8665-474E-96B3-C3B127C51A27}" destId="{951E5814-9EAA-4847-B72A-1000DC19F462}" srcOrd="0" destOrd="0" presId="urn:microsoft.com/office/officeart/2005/8/layout/orgChart1"/>
    <dgm:cxn modelId="{B7036C6A-9FE5-4B98-9473-9BE7D0E9F7E4}" type="presParOf" srcId="{1EB20995-FEA3-4469-8B95-A3215A5B3829}" destId="{5DBEE2F6-58D4-4656-A2D1-06141DE551F9}" srcOrd="1" destOrd="1" presId="urn:microsoft.com/office/officeart/2005/8/layout/orgChart1"/>
    <dgm:cxn modelId="{AEA8A596-A7D5-4CE0-8B87-709BC7F99C62}" type="presParOf" srcId="{5DBEE2F6-58D4-4656-A2D1-06141DE551F9}" destId="{C34A9B7A-9E57-4CF6-AAA7-535C35DCE236}" srcOrd="0" destOrd="1" presId="urn:microsoft.com/office/officeart/2005/8/layout/orgChart1"/>
    <dgm:cxn modelId="{0638C2D5-32D7-48C8-AEA9-BCD7E42257F3}" type="presOf" srcId="{D0CC7C3E-47B2-43B3-A8F8-61A7D7884B6A}" destId="{C34A9B7A-9E57-4CF6-AAA7-535C35DCE236}" srcOrd="0" destOrd="0" presId="urn:microsoft.com/office/officeart/2005/8/layout/orgChart1"/>
    <dgm:cxn modelId="{6F45E675-DB1D-4FDD-B4B2-F8491977B1E5}" type="presParOf" srcId="{5DBEE2F6-58D4-4656-A2D1-06141DE551F9}" destId="{2863BAE4-1407-4BE8-814E-4D51D6A5E0E2}" srcOrd="1" destOrd="1" presId="urn:microsoft.com/office/officeart/2005/8/layout/orgChart1"/>
    <dgm:cxn modelId="{B9C45D13-4B58-4085-9FB6-B52ACD3B3BDE}" type="presParOf" srcId="{2863BAE4-1407-4BE8-814E-4D51D6A5E0E2}" destId="{16D1DC41-EBA9-489C-86D9-594732B8F8C9}" srcOrd="0" destOrd="1" presId="urn:microsoft.com/office/officeart/2005/8/layout/orgChart1"/>
    <dgm:cxn modelId="{2B8ACAE5-CF93-49C0-A100-D4679041FDF8}" type="presOf" srcId="{489CA35C-7A98-412E-9FFD-A9F6B52521F2}" destId="{16D1DC41-EBA9-489C-86D9-594732B8F8C9}" srcOrd="0" destOrd="0" presId="urn:microsoft.com/office/officeart/2005/8/layout/orgChart1"/>
    <dgm:cxn modelId="{3E5F762D-3C81-47CE-BA78-E5EC2D8E7F5F}" type="presParOf" srcId="{16D1DC41-EBA9-489C-86D9-594732B8F8C9}" destId="{B5404CD4-D0BE-4C9A-8642-D5AF024FF9FC}" srcOrd="0" destOrd="0" presId="urn:microsoft.com/office/officeart/2005/8/layout/orgChart1"/>
    <dgm:cxn modelId="{5844010F-B61C-4019-B962-A26E4A5E9881}" type="presOf" srcId="{489CA35C-7A98-412E-9FFD-A9F6B52521F2}" destId="{B5404CD4-D0BE-4C9A-8642-D5AF024FF9FC}" srcOrd="0" destOrd="0" presId="urn:microsoft.com/office/officeart/2005/8/layout/orgChart1"/>
    <dgm:cxn modelId="{23AB5C4F-F212-4EC4-A45E-E8936513088B}" type="presParOf" srcId="{16D1DC41-EBA9-489C-86D9-594732B8F8C9}" destId="{3E05FD90-E69C-447D-AE8A-22501775730C}" srcOrd="1" destOrd="0" presId="urn:microsoft.com/office/officeart/2005/8/layout/orgChart1"/>
    <dgm:cxn modelId="{1B53D102-57D3-44F2-9535-4FFE1085B16C}" type="presOf" srcId="{489CA35C-7A98-412E-9FFD-A9F6B52521F2}" destId="{3E05FD90-E69C-447D-AE8A-22501775730C}" srcOrd="0" destOrd="0" presId="urn:microsoft.com/office/officeart/2005/8/layout/orgChart1"/>
    <dgm:cxn modelId="{20F84024-A809-44B6-8EB4-913313A3E421}" type="presParOf" srcId="{2863BAE4-1407-4BE8-814E-4D51D6A5E0E2}" destId="{24FDE5A6-D783-4157-AB77-6FFA937AF4EC}" srcOrd="1" destOrd="1" presId="urn:microsoft.com/office/officeart/2005/8/layout/orgChart1"/>
    <dgm:cxn modelId="{E4F79369-83B7-4ECA-8253-476FB2054585}" type="presParOf" srcId="{2863BAE4-1407-4BE8-814E-4D51D6A5E0E2}" destId="{0B90C3B5-AE84-45D0-AF5C-C4E7E19E6F1B}" srcOrd="2" destOrd="1" presId="urn:microsoft.com/office/officeart/2005/8/layout/orgChart1"/>
    <dgm:cxn modelId="{1298F8EB-6A7F-4F7E-9E6F-69BF83827597}" type="presParOf" srcId="{5DBEE2F6-58D4-4656-A2D1-06141DE551F9}" destId="{85D56217-6ED6-46E1-9225-82A61AC64E80}" srcOrd="2" destOrd="1" presId="urn:microsoft.com/office/officeart/2005/8/layout/orgChart1"/>
    <dgm:cxn modelId="{B7C1B002-5049-472F-A061-326D25C88273}" type="presOf" srcId="{A71D91B3-F45A-4EA3-BF4D-F7489FFAFFE0}" destId="{85D56217-6ED6-46E1-9225-82A61AC64E80}" srcOrd="0" destOrd="0" presId="urn:microsoft.com/office/officeart/2005/8/layout/orgChart1"/>
    <dgm:cxn modelId="{667C6657-1D0F-45AF-90FA-44E46ABCC56B}" type="presParOf" srcId="{5DBEE2F6-58D4-4656-A2D1-06141DE551F9}" destId="{4A5A4933-FBE1-4EC0-9230-6F75A96FCC6B}" srcOrd="3" destOrd="1" presId="urn:microsoft.com/office/officeart/2005/8/layout/orgChart1"/>
    <dgm:cxn modelId="{B6FD8063-35AA-4875-8A9A-A5C7FA03907F}" type="presParOf" srcId="{4A5A4933-FBE1-4EC0-9230-6F75A96FCC6B}" destId="{D62CB399-9F32-4BCB-88B7-72483C5A8AFE}" srcOrd="0" destOrd="3" presId="urn:microsoft.com/office/officeart/2005/8/layout/orgChart1"/>
    <dgm:cxn modelId="{89B9E5E1-AA68-428C-9166-0D70E6D6F400}" type="presOf" srcId="{9A84B952-E662-43A5-9BD8-3B30F02967E0}" destId="{D62CB399-9F32-4BCB-88B7-72483C5A8AFE}" srcOrd="0" destOrd="0" presId="urn:microsoft.com/office/officeart/2005/8/layout/orgChart1"/>
    <dgm:cxn modelId="{EDD27FD5-6C4D-43F0-9740-BA130C8B366B}" type="presParOf" srcId="{D62CB399-9F32-4BCB-88B7-72483C5A8AFE}" destId="{163452AB-A4C3-4AC2-A93C-9F74FEDEDDCD}" srcOrd="0" destOrd="0" presId="urn:microsoft.com/office/officeart/2005/8/layout/orgChart1"/>
    <dgm:cxn modelId="{B6001207-32E6-4B1D-9561-3D5294051818}" type="presOf" srcId="{9A84B952-E662-43A5-9BD8-3B30F02967E0}" destId="{163452AB-A4C3-4AC2-A93C-9F74FEDEDDCD}" srcOrd="0" destOrd="0" presId="urn:microsoft.com/office/officeart/2005/8/layout/orgChart1"/>
    <dgm:cxn modelId="{C5239268-0435-488C-9ABE-32D26B826EC7}" type="presParOf" srcId="{D62CB399-9F32-4BCB-88B7-72483C5A8AFE}" destId="{913C439E-1BBB-4106-8C62-4D1DA559D029}" srcOrd="1" destOrd="0" presId="urn:microsoft.com/office/officeart/2005/8/layout/orgChart1"/>
    <dgm:cxn modelId="{031A3715-FAB8-4BE1-B31B-B264F5B56A5E}" type="presOf" srcId="{9A84B952-E662-43A5-9BD8-3B30F02967E0}" destId="{913C439E-1BBB-4106-8C62-4D1DA559D029}" srcOrd="0" destOrd="0" presId="urn:microsoft.com/office/officeart/2005/8/layout/orgChart1"/>
    <dgm:cxn modelId="{F619917A-97A1-444B-81CB-C59A2A8C8FFC}" type="presParOf" srcId="{4A5A4933-FBE1-4EC0-9230-6F75A96FCC6B}" destId="{72AEE27E-3705-4DAF-B2EE-7FCACF3B1ED0}" srcOrd="1" destOrd="3" presId="urn:microsoft.com/office/officeart/2005/8/layout/orgChart1"/>
    <dgm:cxn modelId="{906C81FE-49D0-4A46-8758-59532684CCF2}" type="presParOf" srcId="{4A5A4933-FBE1-4EC0-9230-6F75A96FCC6B}" destId="{8E8CEF4A-0662-4259-99A8-791602AE18AD}" srcOrd="2" destOrd="3" presId="urn:microsoft.com/office/officeart/2005/8/layout/orgChart1"/>
    <dgm:cxn modelId="{50173B42-FDD6-4EC6-B01B-B96F091AC0D1}" type="presParOf" srcId="{5DBEE2F6-58D4-4656-A2D1-06141DE551F9}" destId="{DDA5E8AF-02FC-44EE-A71B-8623A8F92A75}" srcOrd="4" destOrd="1" presId="urn:microsoft.com/office/officeart/2005/8/layout/orgChart1"/>
    <dgm:cxn modelId="{DFFC70E0-CE10-4822-B180-38DC98E05DF7}" type="presOf" srcId="{5B78B77B-6785-4790-ADDA-CF8190A31BF2}" destId="{DDA5E8AF-02FC-44EE-A71B-8623A8F92A75}" srcOrd="0" destOrd="0" presId="urn:microsoft.com/office/officeart/2005/8/layout/orgChart1"/>
    <dgm:cxn modelId="{28D494E3-13E1-48A9-A7F3-F54CBADCD060}" type="presParOf" srcId="{5DBEE2F6-58D4-4656-A2D1-06141DE551F9}" destId="{1179A1B1-7C59-4DF7-B84D-A7CB339512A7}" srcOrd="5" destOrd="1" presId="urn:microsoft.com/office/officeart/2005/8/layout/orgChart1"/>
    <dgm:cxn modelId="{2C9B36A9-5814-4239-9754-0D651E4D28B0}" type="presParOf" srcId="{1179A1B1-7C59-4DF7-B84D-A7CB339512A7}" destId="{9A845AC4-636E-4AA6-9ED8-4A8E57A3AACF}" srcOrd="0" destOrd="5" presId="urn:microsoft.com/office/officeart/2005/8/layout/orgChart1"/>
    <dgm:cxn modelId="{049E9915-5975-462D-8012-6162261D4B48}" type="presOf" srcId="{89BE2A9A-B197-47C6-845A-E5EAB87C4CCA}" destId="{9A845AC4-636E-4AA6-9ED8-4A8E57A3AACF}" srcOrd="0" destOrd="0" presId="urn:microsoft.com/office/officeart/2005/8/layout/orgChart1"/>
    <dgm:cxn modelId="{0437F046-311B-4F7C-AB7D-688EF6AB225F}" type="presParOf" srcId="{9A845AC4-636E-4AA6-9ED8-4A8E57A3AACF}" destId="{904B7C4E-0F0B-4655-97F2-88AF81B062E0}" srcOrd="0" destOrd="0" presId="urn:microsoft.com/office/officeart/2005/8/layout/orgChart1"/>
    <dgm:cxn modelId="{6923DA20-C39F-402D-BF5A-7B9F9D4C64E9}" type="presOf" srcId="{89BE2A9A-B197-47C6-845A-E5EAB87C4CCA}" destId="{904B7C4E-0F0B-4655-97F2-88AF81B062E0}" srcOrd="0" destOrd="0" presId="urn:microsoft.com/office/officeart/2005/8/layout/orgChart1"/>
    <dgm:cxn modelId="{A468E143-2799-45B4-AABC-D9054075946F}" type="presParOf" srcId="{9A845AC4-636E-4AA6-9ED8-4A8E57A3AACF}" destId="{66F69B71-923C-40AD-BD23-3808B53A06EE}" srcOrd="1" destOrd="0" presId="urn:microsoft.com/office/officeart/2005/8/layout/orgChart1"/>
    <dgm:cxn modelId="{C4B7E476-5D8B-49EA-8659-4B65EBD0BEC3}" type="presOf" srcId="{89BE2A9A-B197-47C6-845A-E5EAB87C4CCA}" destId="{66F69B71-923C-40AD-BD23-3808B53A06EE}" srcOrd="0" destOrd="0" presId="urn:microsoft.com/office/officeart/2005/8/layout/orgChart1"/>
    <dgm:cxn modelId="{B769E4B4-8A9A-44E3-B6DB-9CEB7FD2FD75}" type="presParOf" srcId="{1179A1B1-7C59-4DF7-B84D-A7CB339512A7}" destId="{308188B2-886E-4D57-B5D2-38B6C94D71F4}" srcOrd="1" destOrd="5" presId="urn:microsoft.com/office/officeart/2005/8/layout/orgChart1"/>
    <dgm:cxn modelId="{C96E9D6C-9471-4841-8765-881F97FED699}" type="presParOf" srcId="{1179A1B1-7C59-4DF7-B84D-A7CB339512A7}" destId="{D40E3AF5-43B9-477C-950D-11E4A948C885}" srcOrd="2" destOrd="5" presId="urn:microsoft.com/office/officeart/2005/8/layout/orgChart1"/>
    <dgm:cxn modelId="{64D43FEE-267C-4619-AA49-4FFCDE1C2F48}" type="presParOf" srcId="{5DBEE2F6-58D4-4656-A2D1-06141DE551F9}" destId="{3E24369D-7B2C-4B30-8BA5-07CD413DD67E}" srcOrd="6" destOrd="1" presId="urn:microsoft.com/office/officeart/2005/8/layout/orgChart1"/>
    <dgm:cxn modelId="{7899D562-D379-4B8C-9B86-B3E0C8220295}" type="presOf" srcId="{6E7B74E0-EB92-4DE6-8F29-565FA7D2DFCA}" destId="{3E24369D-7B2C-4B30-8BA5-07CD413DD67E}" srcOrd="0" destOrd="0" presId="urn:microsoft.com/office/officeart/2005/8/layout/orgChart1"/>
    <dgm:cxn modelId="{14E77BF0-0626-4C49-A4AE-61FA9C5CFF16}" type="presParOf" srcId="{5DBEE2F6-58D4-4656-A2D1-06141DE551F9}" destId="{81DF5A85-4217-4A38-BFCE-0D65BB465C3F}" srcOrd="7" destOrd="1" presId="urn:microsoft.com/office/officeart/2005/8/layout/orgChart1"/>
    <dgm:cxn modelId="{47178895-B282-4CC4-8059-8EBC1BC595ED}" type="presParOf" srcId="{81DF5A85-4217-4A38-BFCE-0D65BB465C3F}" destId="{93C9EE93-48D1-451C-B7EE-D183E0EEB168}" srcOrd="0" destOrd="7" presId="urn:microsoft.com/office/officeart/2005/8/layout/orgChart1"/>
    <dgm:cxn modelId="{5E44F2FE-F72B-482B-BD49-7268E52BF4DD}" type="presOf" srcId="{7DE4592E-843A-4FD9-8347-3FDD57AD7E52}" destId="{93C9EE93-48D1-451C-B7EE-D183E0EEB168}" srcOrd="0" destOrd="0" presId="urn:microsoft.com/office/officeart/2005/8/layout/orgChart1"/>
    <dgm:cxn modelId="{F4EB5830-DED7-4F82-8216-AA92055D5A51}" type="presParOf" srcId="{93C9EE93-48D1-451C-B7EE-D183E0EEB168}" destId="{CFDBB956-C047-4F2F-B940-4D8A05CB5D8A}" srcOrd="0" destOrd="0" presId="urn:microsoft.com/office/officeart/2005/8/layout/orgChart1"/>
    <dgm:cxn modelId="{0FFC9425-ABF4-42EB-AB57-DE93F0DA8B4A}" type="presOf" srcId="{7DE4592E-843A-4FD9-8347-3FDD57AD7E52}" destId="{CFDBB956-C047-4F2F-B940-4D8A05CB5D8A}" srcOrd="0" destOrd="0" presId="urn:microsoft.com/office/officeart/2005/8/layout/orgChart1"/>
    <dgm:cxn modelId="{A5DFDAF6-4E3E-4502-A487-CBA0E4E6E091}" type="presParOf" srcId="{93C9EE93-48D1-451C-B7EE-D183E0EEB168}" destId="{1AC7BAA4-58DF-44DA-919D-EF581667395C}" srcOrd="1" destOrd="0" presId="urn:microsoft.com/office/officeart/2005/8/layout/orgChart1"/>
    <dgm:cxn modelId="{A7F48894-1A08-42CB-BC3C-4B0F94AB1B0B}" type="presOf" srcId="{7DE4592E-843A-4FD9-8347-3FDD57AD7E52}" destId="{1AC7BAA4-58DF-44DA-919D-EF581667395C}" srcOrd="0" destOrd="0" presId="urn:microsoft.com/office/officeart/2005/8/layout/orgChart1"/>
    <dgm:cxn modelId="{1343476C-1529-4EC2-8231-23700D5D7189}" type="presParOf" srcId="{81DF5A85-4217-4A38-BFCE-0D65BB465C3F}" destId="{F3388C7D-7CFE-4E15-B9E3-F861BBE85347}" srcOrd="1" destOrd="7" presId="urn:microsoft.com/office/officeart/2005/8/layout/orgChart1"/>
    <dgm:cxn modelId="{A01CE379-036B-40CB-9C14-CA7D36D7913D}" type="presParOf" srcId="{81DF5A85-4217-4A38-BFCE-0D65BB465C3F}" destId="{C588E7BC-0AB9-446F-9E7D-E9357F6CF5DC}" srcOrd="2" destOrd="7" presId="urn:microsoft.com/office/officeart/2005/8/layout/orgChart1"/>
    <dgm:cxn modelId="{3074A0D2-4383-4C5A-B5F2-F82209E60F16}" type="presParOf" srcId="{1EB20995-FEA3-4469-8B95-A3215A5B3829}" destId="{2401A262-EC62-47D7-A5B8-72D1037B3033}" srcOrd="2" destOrd="1" presId="urn:microsoft.com/office/officeart/2005/8/layout/orgChart1"/>
    <dgm:cxn modelId="{80195470-9632-4464-9C7E-A747B31D3EB9}" type="presParOf" srcId="{67C9CA83-8B72-4308-B5CD-70667D3C7C4E}" destId="{730E1306-4D29-4437-9D1D-C2AA51DD7605}" srcOrd="2" destOrd="1" presId="urn:microsoft.com/office/officeart/2005/8/layout/orgChart1"/>
    <dgm:cxn modelId="{BF1F0221-70F6-4A37-B266-21E2C2BC10C0}" type="presOf" srcId="{80BE7AA7-C89B-4246-99D5-34D0C713E353}" destId="{730E1306-4D29-4437-9D1D-C2AA51DD7605}" srcOrd="0" destOrd="0" presId="urn:microsoft.com/office/officeart/2005/8/layout/orgChart1"/>
    <dgm:cxn modelId="{76B9049A-8D31-4875-AD8C-1F57ED3C7343}" type="presParOf" srcId="{67C9CA83-8B72-4308-B5CD-70667D3C7C4E}" destId="{64EC1015-629C-4F34-B374-B8B10DE1EE33}" srcOrd="3" destOrd="1" presId="urn:microsoft.com/office/officeart/2005/8/layout/orgChart1"/>
    <dgm:cxn modelId="{1FBD2175-AF38-4AFC-93C6-1570709596F6}" type="presParOf" srcId="{64EC1015-629C-4F34-B374-B8B10DE1EE33}" destId="{01034DB6-BB79-4BA0-B42A-1DDAC59C94A1}" srcOrd="0" destOrd="3" presId="urn:microsoft.com/office/officeart/2005/8/layout/orgChart1"/>
    <dgm:cxn modelId="{A0A8BD82-5FC8-4840-A109-98AD2239C8DA}" type="presOf" srcId="{1B790B54-EEFC-4383-B892-66D73FF4B2D8}" destId="{01034DB6-BB79-4BA0-B42A-1DDAC59C94A1}" srcOrd="0" destOrd="0" presId="urn:microsoft.com/office/officeart/2005/8/layout/orgChart1"/>
    <dgm:cxn modelId="{0E451CA3-A4D6-4826-ABC2-774479457070}" type="presParOf" srcId="{01034DB6-BB79-4BA0-B42A-1DDAC59C94A1}" destId="{CD8CBFE5-9150-4C23-958F-664F75D65CEE}" srcOrd="0" destOrd="0" presId="urn:microsoft.com/office/officeart/2005/8/layout/orgChart1"/>
    <dgm:cxn modelId="{779AAA84-72A4-48A8-BF8A-CB58C7C09EB2}" type="presOf" srcId="{1B790B54-EEFC-4383-B892-66D73FF4B2D8}" destId="{CD8CBFE5-9150-4C23-958F-664F75D65CEE}" srcOrd="0" destOrd="0" presId="urn:microsoft.com/office/officeart/2005/8/layout/orgChart1"/>
    <dgm:cxn modelId="{7C6B4BF2-840D-4D5C-9777-251966BB21F5}" type="presParOf" srcId="{01034DB6-BB79-4BA0-B42A-1DDAC59C94A1}" destId="{2F4234E3-403C-4AB6-A3E8-06570F717470}" srcOrd="1" destOrd="0" presId="urn:microsoft.com/office/officeart/2005/8/layout/orgChart1"/>
    <dgm:cxn modelId="{98D8B63C-91EE-4B8B-866A-CBE3A3A96BD1}" type="presOf" srcId="{1B790B54-EEFC-4383-B892-66D73FF4B2D8}" destId="{2F4234E3-403C-4AB6-A3E8-06570F717470}" srcOrd="0" destOrd="0" presId="urn:microsoft.com/office/officeart/2005/8/layout/orgChart1"/>
    <dgm:cxn modelId="{F4D81B5C-A6D4-45E8-A97A-11EA01081F51}" type="presParOf" srcId="{64EC1015-629C-4F34-B374-B8B10DE1EE33}" destId="{5FE41888-B97E-44D6-A887-E8E75FAB9032}" srcOrd="1" destOrd="3" presId="urn:microsoft.com/office/officeart/2005/8/layout/orgChart1"/>
    <dgm:cxn modelId="{998314E9-E439-488E-BDC4-B82FABB98A9E}" type="presParOf" srcId="{64EC1015-629C-4F34-B374-B8B10DE1EE33}" destId="{65953B66-2D03-42AA-B3E0-CC435380EC58}" srcOrd="2" destOrd="3" presId="urn:microsoft.com/office/officeart/2005/8/layout/orgChart1"/>
    <dgm:cxn modelId="{242E1320-A5BB-4F6C-BDAA-417F1C54B838}" type="presParOf" srcId="{67C9CA83-8B72-4308-B5CD-70667D3C7C4E}" destId="{60B0EAFE-B69F-4CB3-A4B7-40DF2DCAD400}" srcOrd="4" destOrd="1" presId="urn:microsoft.com/office/officeart/2005/8/layout/orgChart1"/>
    <dgm:cxn modelId="{0888EC30-FF6E-42D7-81C3-6D6B77629086}" type="presOf" srcId="{428A773D-9CB6-4801-A1D8-CC8365E5BE80}" destId="{60B0EAFE-B69F-4CB3-A4B7-40DF2DCAD400}" srcOrd="0" destOrd="0" presId="urn:microsoft.com/office/officeart/2005/8/layout/orgChart1"/>
    <dgm:cxn modelId="{C9E7EE50-E29B-46DC-AA14-3B9A4EF030AD}" type="presParOf" srcId="{67C9CA83-8B72-4308-B5CD-70667D3C7C4E}" destId="{6528EFB3-A9C2-42CC-97FE-F28647478BA3}" srcOrd="5" destOrd="1" presId="urn:microsoft.com/office/officeart/2005/8/layout/orgChart1"/>
    <dgm:cxn modelId="{067EB5A0-842B-49FC-9083-7A707682751B}" type="presParOf" srcId="{6528EFB3-A9C2-42CC-97FE-F28647478BA3}" destId="{ABFB316D-C202-4A25-8779-8CEDBD0ACF3D}" srcOrd="0" destOrd="5" presId="urn:microsoft.com/office/officeart/2005/8/layout/orgChart1"/>
    <dgm:cxn modelId="{91F98A99-C9DC-45AE-9BC5-0D4B6AE7391A}" type="presOf" srcId="{ED79A190-8002-4E2E-B70A-AA89EC0CF71F}" destId="{ABFB316D-C202-4A25-8779-8CEDBD0ACF3D}" srcOrd="0" destOrd="0" presId="urn:microsoft.com/office/officeart/2005/8/layout/orgChart1"/>
    <dgm:cxn modelId="{935B2E47-FA23-47D5-956D-7A5DCF34D488}" type="presParOf" srcId="{ABFB316D-C202-4A25-8779-8CEDBD0ACF3D}" destId="{2986E64E-24B2-4EEF-9036-F05A646D2528}" srcOrd="0" destOrd="0" presId="urn:microsoft.com/office/officeart/2005/8/layout/orgChart1"/>
    <dgm:cxn modelId="{E580233E-91B1-484D-80A1-81AC24C456BB}" type="presOf" srcId="{ED79A190-8002-4E2E-B70A-AA89EC0CF71F}" destId="{2986E64E-24B2-4EEF-9036-F05A646D2528}" srcOrd="0" destOrd="0" presId="urn:microsoft.com/office/officeart/2005/8/layout/orgChart1"/>
    <dgm:cxn modelId="{8292A74D-840A-40E6-A550-081A4C6F09D0}" type="presParOf" srcId="{ABFB316D-C202-4A25-8779-8CEDBD0ACF3D}" destId="{14A14BBF-1C19-4677-90EA-824F142161DD}" srcOrd="1" destOrd="0" presId="urn:microsoft.com/office/officeart/2005/8/layout/orgChart1"/>
    <dgm:cxn modelId="{9879F999-D500-48F8-AD9A-6D0D763EA295}" type="presOf" srcId="{ED79A190-8002-4E2E-B70A-AA89EC0CF71F}" destId="{14A14BBF-1C19-4677-90EA-824F142161DD}" srcOrd="0" destOrd="0" presId="urn:microsoft.com/office/officeart/2005/8/layout/orgChart1"/>
    <dgm:cxn modelId="{4A35D49D-5D8C-4E22-9BA6-FB3EE9AC77B4}" type="presParOf" srcId="{6528EFB3-A9C2-42CC-97FE-F28647478BA3}" destId="{841E5B51-90A0-4BA8-84AC-CF2D6A20874D}" srcOrd="1" destOrd="5" presId="urn:microsoft.com/office/officeart/2005/8/layout/orgChart1"/>
    <dgm:cxn modelId="{C1D6791A-97FA-4893-AB17-1C3489F3094A}" type="presParOf" srcId="{6528EFB3-A9C2-42CC-97FE-F28647478BA3}" destId="{3078B8BC-17AD-4535-B639-C66223E403C8}" srcOrd="2" destOrd="5" presId="urn:microsoft.com/office/officeart/2005/8/layout/orgChart1"/>
    <dgm:cxn modelId="{0CB41B64-C4FB-45ED-99EC-44A4AA3DACF8}" type="presParOf" srcId="{B7845496-F878-4FF8-8BE2-40CE042C2E49}" destId="{7CDF763F-7D6A-47BC-A739-889D0BE660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431F2D-0CC3-4E50-ADB2-035D0E2E48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8554860-765A-49D0-A56B-865595C34DA9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COO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7599A958-F921-4181-8E7C-8B60BE3F05E9}" cxnId="{3CC267CA-CC0C-4AFF-969E-FB9F6DE55F00}" type="parTrans">
      <dgm:prSet/>
      <dgm:spPr/>
      <dgm:t>
        <a:bodyPr/>
        <a:lstStyle/>
        <a:p>
          <a:endParaRPr lang="zh-CN" altLang="en-US"/>
        </a:p>
      </dgm:t>
    </dgm:pt>
    <dgm:pt modelId="{6EDB8478-5731-4BEB-BFDA-C9C0179A57CD}" cxnId="{3CC267CA-CC0C-4AFF-969E-FB9F6DE55F00}" type="sibTrans">
      <dgm:prSet/>
      <dgm:spPr/>
      <dgm:t>
        <a:bodyPr/>
        <a:lstStyle/>
        <a:p>
          <a:endParaRPr lang="zh-CN" altLang="en-US"/>
        </a:p>
      </dgm:t>
    </dgm:pt>
    <dgm:pt modelId="{A9FF3966-9AE6-48C8-8989-D5698684A8F3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行政中心</a:t>
          </a:r>
        </a:p>
      </dgm:t>
    </dgm:pt>
    <dgm:pt modelId="{D296C01C-8AF1-4112-BC19-273CA2A33678}" cxnId="{783AF00E-33C9-42D7-90E7-D9065EFCD9F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298E9B39-DCB6-4235-B639-33C496A12A9E}" cxnId="{783AF00E-33C9-42D7-90E7-D9065EFCD9F2}" type="sibTrans">
      <dgm:prSet/>
      <dgm:spPr/>
      <dgm:t>
        <a:bodyPr/>
        <a:lstStyle/>
        <a:p>
          <a:endParaRPr lang="zh-CN" altLang="en-US"/>
        </a:p>
      </dgm:t>
    </dgm:pt>
    <dgm:pt modelId="{B6B0A83F-0677-43A6-9D2C-425FAD57FDEE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人力资源部</a:t>
          </a:r>
        </a:p>
      </dgm:t>
    </dgm:pt>
    <dgm:pt modelId="{390A532B-4F2A-4CF9-BE74-82A4D32F1D86}" cxnId="{9F97D4D5-37A0-4113-A01B-59245FCAA42A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CA300ECF-526C-4281-8044-7F779C74D5EF}" cxnId="{9F97D4D5-37A0-4113-A01B-59245FCAA42A}" type="sibTrans">
      <dgm:prSet/>
      <dgm:spPr/>
      <dgm:t>
        <a:bodyPr/>
        <a:lstStyle/>
        <a:p>
          <a:endParaRPr lang="zh-CN" altLang="en-US"/>
        </a:p>
      </dgm:t>
    </dgm:pt>
    <dgm:pt modelId="{C3F98B3C-5CA4-42AD-B6B4-FBF882D31038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行政部</a:t>
          </a:r>
        </a:p>
      </dgm:t>
    </dgm:pt>
    <dgm:pt modelId="{29B4878F-BC95-4CEE-90ED-FBBA5B579E15}" cxnId="{84694BD3-8103-4D44-9EFE-7E9FD23302A0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ED1CDE4E-5653-42B2-AE71-3DAD3E052185}" cxnId="{84694BD3-8103-4D44-9EFE-7E9FD23302A0}" type="sibTrans">
      <dgm:prSet/>
      <dgm:spPr/>
      <dgm:t>
        <a:bodyPr/>
        <a:lstStyle/>
        <a:p>
          <a:endParaRPr lang="zh-CN" altLang="en-US"/>
        </a:p>
      </dgm:t>
    </dgm:pt>
    <dgm:pt modelId="{08E2BBA9-F2CE-4C38-86C9-38205EC33111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信息部</a:t>
          </a:r>
        </a:p>
      </dgm:t>
    </dgm:pt>
    <dgm:pt modelId="{F7CB9225-9A1F-4ABE-9BA0-53AC5E96FFA4}" cxnId="{DFE777C8-1228-4C2D-8959-B5DA13A12D3E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9C3BFADD-2D2D-402B-A61C-11566C756636}" cxnId="{DFE777C8-1228-4C2D-8959-B5DA13A12D3E}" type="sibTrans">
      <dgm:prSet/>
      <dgm:spPr/>
      <dgm:t>
        <a:bodyPr/>
        <a:lstStyle/>
        <a:p>
          <a:endParaRPr lang="zh-CN" altLang="en-US"/>
        </a:p>
      </dgm:t>
    </dgm:pt>
    <dgm:pt modelId="{7DCB4B85-8665-474E-96B3-C3B127C51A27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市场营销中心</a:t>
          </a:r>
        </a:p>
      </dgm:t>
    </dgm:pt>
    <dgm:pt modelId="{999C9B2D-2B7B-4508-BBF0-EA7C9F90757C}" cxnId="{97DFB3F6-73FC-4C7B-BE9A-0A6E93B186A8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BFD93480-23C7-4DF0-8452-3019C4BAB792}" cxnId="{97DFB3F6-73FC-4C7B-BE9A-0A6E93B186A8}" type="sibTrans">
      <dgm:prSet/>
      <dgm:spPr/>
      <dgm:t>
        <a:bodyPr/>
        <a:lstStyle/>
        <a:p>
          <a:endParaRPr lang="zh-CN" altLang="en-US"/>
        </a:p>
      </dgm:t>
    </dgm:pt>
    <dgm:pt modelId="{489CA35C-7A98-412E-9FFD-A9F6B52521F2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市场中心</a:t>
          </a:r>
        </a:p>
      </dgm:t>
    </dgm:pt>
    <dgm:pt modelId="{D0CC7C3E-47B2-43B3-A8F8-61A7D7884B6A}" cxnId="{4234AFED-7847-47C6-A964-110F5E13DAFA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4315FF56-D851-4B57-B134-A305AE9FFBC8}" cxnId="{4234AFED-7847-47C6-A964-110F5E13DAFA}" type="sibTrans">
      <dgm:prSet/>
      <dgm:spPr/>
      <dgm:t>
        <a:bodyPr/>
        <a:lstStyle/>
        <a:p>
          <a:endParaRPr lang="zh-CN" altLang="en-US"/>
        </a:p>
      </dgm:t>
    </dgm:pt>
    <dgm:pt modelId="{89BE6AE4-FDD6-4A44-9E2C-3661C9EF490F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国内销售部</a:t>
          </a:r>
        </a:p>
      </dgm:t>
    </dgm:pt>
    <dgm:pt modelId="{4BA7EE53-2B83-4AAA-820C-A602F4B281BA}" cxnId="{3BFB874E-0BF9-4589-81F1-19EB4F652F04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51751F80-79FB-4339-B41C-4639103123E0}" cxnId="{3BFB874E-0BF9-4589-81F1-19EB4F652F04}" type="sibTrans">
      <dgm:prSet/>
      <dgm:spPr/>
      <dgm:t>
        <a:bodyPr/>
        <a:lstStyle/>
        <a:p>
          <a:endParaRPr lang="zh-CN" altLang="en-US"/>
        </a:p>
      </dgm:t>
    </dgm:pt>
    <dgm:pt modelId="{9A84B952-E662-43A5-9BD8-3B30F02967E0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国际销售部</a:t>
          </a:r>
        </a:p>
      </dgm:t>
    </dgm:pt>
    <dgm:pt modelId="{A71D91B3-F45A-4EA3-BF4D-F7489FFAFFE0}" cxnId="{1F9E7F5D-C7BD-4BBB-AEF4-147B0F877916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AC9CA649-BD81-4FE0-B8DD-BD1FA7CEC88E}" cxnId="{1F9E7F5D-C7BD-4BBB-AEF4-147B0F877916}" type="sibTrans">
      <dgm:prSet/>
      <dgm:spPr/>
      <dgm:t>
        <a:bodyPr/>
        <a:lstStyle/>
        <a:p>
          <a:endParaRPr lang="zh-CN" altLang="en-US"/>
        </a:p>
      </dgm:t>
    </dgm:pt>
    <dgm:pt modelId="{89BE2A9A-B197-47C6-845A-E5EAB87C4CCA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销售管理部</a:t>
          </a:r>
        </a:p>
      </dgm:t>
    </dgm:pt>
    <dgm:pt modelId="{5B78B77B-6785-4790-ADDA-CF8190A31BF2}" cxnId="{DE877EB7-9610-40BB-929D-F527C4848500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58A5E3BC-3244-4BD4-8EE1-04B38DD1E526}" cxnId="{DE877EB7-9610-40BB-929D-F527C4848500}" type="sibTrans">
      <dgm:prSet/>
      <dgm:spPr/>
      <dgm:t>
        <a:bodyPr/>
        <a:lstStyle/>
        <a:p>
          <a:endParaRPr lang="zh-CN" altLang="en-US"/>
        </a:p>
      </dgm:t>
    </dgm:pt>
    <dgm:pt modelId="{7DE4592E-843A-4FD9-8347-3FDD57AD7E52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运营中心</a:t>
          </a:r>
        </a:p>
      </dgm:t>
    </dgm:pt>
    <dgm:pt modelId="{6E7B74E0-EB92-4DE6-8F29-565FA7D2DFCA}" cxnId="{723767B4-A2A9-4E19-B5AE-11B3C4428BD3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59CED049-B46C-47D5-AB7C-A5B01B0D2C18}" cxnId="{723767B4-A2A9-4E19-B5AE-11B3C4428BD3}" type="sibTrans">
      <dgm:prSet/>
      <dgm:spPr/>
      <dgm:t>
        <a:bodyPr/>
        <a:lstStyle/>
        <a:p>
          <a:endParaRPr lang="zh-CN" altLang="en-US"/>
        </a:p>
      </dgm:t>
    </dgm:pt>
    <dgm:pt modelId="{1B790B54-EEFC-4383-B892-66D73FF4B2D8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研发中心</a:t>
          </a:r>
        </a:p>
      </dgm:t>
    </dgm:pt>
    <dgm:pt modelId="{80BE7AA7-C89B-4246-99D5-34D0C713E353}" cxnId="{E87E4BFE-F21F-4C8F-80BA-04CB7D6659F7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7D274742-62EC-46BF-848C-6806B5B6A409}" cxnId="{E87E4BFE-F21F-4C8F-80BA-04CB7D6659F7}" type="sibTrans">
      <dgm:prSet/>
      <dgm:spPr/>
      <dgm:t>
        <a:bodyPr/>
        <a:lstStyle/>
        <a:p>
          <a:endParaRPr lang="zh-CN" altLang="en-US"/>
        </a:p>
      </dgm:t>
    </dgm:pt>
    <dgm:pt modelId="{C746569A-2172-423F-9C30-4DB3E5C9FF8D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研发部</a:t>
          </a:r>
        </a:p>
      </dgm:t>
    </dgm:pt>
    <dgm:pt modelId="{E41631C5-1BB9-4DCA-872A-28653CF61CB7}" cxnId="{D271FF27-A630-40DE-A01B-E0B059545DF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2D057284-CFEA-4221-AC85-E54CF7F3AD9F}" cxnId="{D271FF27-A630-40DE-A01B-E0B059545DF2}" type="sibTrans">
      <dgm:prSet/>
      <dgm:spPr/>
      <dgm:t>
        <a:bodyPr/>
        <a:lstStyle/>
        <a:p>
          <a:endParaRPr lang="zh-CN" altLang="en-US"/>
        </a:p>
      </dgm:t>
    </dgm:pt>
    <dgm:pt modelId="{736462EF-B03C-4968-B5FB-BC0EDE596B36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中试部</a:t>
          </a:r>
        </a:p>
      </dgm:t>
    </dgm:pt>
    <dgm:pt modelId="{2B74EDC8-7232-4B36-8D76-2DD627CCABCD}" cxnId="{2599AF94-D2A7-4CCE-BD0C-5114A4FF7C8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09C118FA-123C-4F36-A899-24FD723C4C28}" cxnId="{2599AF94-D2A7-4CCE-BD0C-5114A4FF7C82}" type="sibTrans">
      <dgm:prSet/>
      <dgm:spPr/>
      <dgm:t>
        <a:bodyPr/>
        <a:lstStyle/>
        <a:p>
          <a:endParaRPr lang="zh-CN" altLang="en-US"/>
        </a:p>
      </dgm:t>
    </dgm:pt>
    <dgm:pt modelId="{ED79A190-8002-4E2E-B70A-AA89EC0CF71F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供应链中心</a:t>
          </a:r>
        </a:p>
      </dgm:t>
    </dgm:pt>
    <dgm:pt modelId="{428A773D-9CB6-4801-A1D8-CC8365E5BE80}" cxnId="{99523A36-166B-4BC9-B1F9-2F6F5BB7613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D6183E78-66B5-4D6B-89CE-7B266A01CD91}" cxnId="{99523A36-166B-4BC9-B1F9-2F6F5BB76132}" type="sibTrans">
      <dgm:prSet/>
      <dgm:spPr/>
      <dgm:t>
        <a:bodyPr/>
        <a:lstStyle/>
        <a:p>
          <a:endParaRPr lang="zh-CN" altLang="en-US"/>
        </a:p>
      </dgm:t>
    </dgm:pt>
    <dgm:pt modelId="{3D9D338F-C52F-4134-BBCC-4517542FA2BE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PMC</a:t>
          </a:r>
        </a:p>
      </dgm:t>
    </dgm:pt>
    <dgm:pt modelId="{780F7642-D321-400A-A5A4-D640F4051913}" cxnId="{982BFE11-FF86-40BA-B990-8713371E85DE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DDE47EFE-B76E-4120-83F0-64292007735C}" cxnId="{982BFE11-FF86-40BA-B990-8713371E85DE}" type="sibTrans">
      <dgm:prSet/>
      <dgm:spPr/>
      <dgm:t>
        <a:bodyPr/>
        <a:lstStyle/>
        <a:p>
          <a:endParaRPr lang="zh-CN" altLang="en-US"/>
        </a:p>
      </dgm:t>
    </dgm:pt>
    <dgm:pt modelId="{C599506B-3EFF-477D-871E-896B82B4B39E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采购部</a:t>
          </a:r>
        </a:p>
      </dgm:t>
    </dgm:pt>
    <dgm:pt modelId="{8CBF8F29-A7EA-4FD5-AE67-A5C07AB99B6B}" cxnId="{09C83744-A4C7-4D84-9AE1-C2B47CC220D3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D46D49E4-8CEA-4EAE-AD61-2C838EEBA176}" cxnId="{09C83744-A4C7-4D84-9AE1-C2B47CC220D3}" type="sibTrans">
      <dgm:prSet/>
      <dgm:spPr/>
      <dgm:t>
        <a:bodyPr/>
        <a:lstStyle/>
        <a:p>
          <a:endParaRPr lang="zh-CN" altLang="en-US"/>
        </a:p>
      </dgm:t>
    </dgm:pt>
    <dgm:pt modelId="{4755717A-FE6E-4764-BEEF-F4A280F49E89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生产部</a:t>
          </a:r>
        </a:p>
      </dgm:t>
    </dgm:pt>
    <dgm:pt modelId="{9A8DFE95-88B6-49EA-BAD9-043427C913DE}" cxnId="{F737A6A2-814E-4AF0-89D7-89ED71C6AA13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4D5D82C0-7086-46E7-8DBF-471D29EF7666}" cxnId="{F737A6A2-814E-4AF0-89D7-89ED71C6AA13}" type="sibTrans">
      <dgm:prSet/>
      <dgm:spPr/>
      <dgm:t>
        <a:bodyPr/>
        <a:lstStyle/>
        <a:p>
          <a:endParaRPr lang="zh-CN" altLang="en-US"/>
        </a:p>
      </dgm:t>
    </dgm:pt>
    <dgm:pt modelId="{09DA35C9-3D91-463F-A581-17924E20B9D1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调试组</a:t>
          </a:r>
          <a:endParaRPr kumimoji="0" lang="en-US" altLang="zh-C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84B0BFC4-9CBF-4AC8-AEF9-082DC66DA003}" cxnId="{B6CCD203-AA3F-4942-848F-BECCDD9C193D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7E6C80D4-DEE1-4318-9D5A-56CA625496D4}" cxnId="{B6CCD203-AA3F-4942-848F-BECCDD9C193D}" type="sibTrans">
      <dgm:prSet/>
      <dgm:spPr/>
      <dgm:t>
        <a:bodyPr/>
        <a:lstStyle/>
        <a:p>
          <a:endParaRPr lang="zh-CN" altLang="en-US"/>
        </a:p>
      </dgm:t>
    </dgm:pt>
    <dgm:pt modelId="{FCC50257-2231-49F6-88EE-FAC752557AC9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仓库</a:t>
          </a:r>
        </a:p>
      </dgm:t>
    </dgm:pt>
    <dgm:pt modelId="{54FCEDB2-3905-4390-B3F4-0D7250CFD521}" cxnId="{5D2C8486-7B39-478F-B9E8-B6C0426DD27A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28EF731D-3F46-44B3-AFAC-516BC269C35F}" cxnId="{5D2C8486-7B39-478F-B9E8-B6C0426DD27A}" type="sibTrans">
      <dgm:prSet/>
      <dgm:spPr/>
      <dgm:t>
        <a:bodyPr/>
        <a:lstStyle/>
        <a:p>
          <a:endParaRPr lang="zh-CN" altLang="en-US"/>
        </a:p>
      </dgm:t>
    </dgm:pt>
    <dgm:pt modelId="{365E52BF-DA38-465A-926A-57CE4E59D245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物流部</a:t>
          </a:r>
        </a:p>
      </dgm:t>
    </dgm:pt>
    <dgm:pt modelId="{5CAAEB60-8B42-4BE5-89BC-899C3EF10447}" cxnId="{CEAAD04E-F962-4BC1-8BC3-67AB3F3B78BE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B8CA2656-9F1D-4A0A-A131-0162AA18027E}" cxnId="{CEAAD04E-F962-4BC1-8BC3-67AB3F3B78BE}" type="sibTrans">
      <dgm:prSet/>
      <dgm:spPr/>
      <dgm:t>
        <a:bodyPr/>
        <a:lstStyle/>
        <a:p>
          <a:endParaRPr lang="zh-CN" altLang="en-US"/>
        </a:p>
      </dgm:t>
    </dgm:pt>
    <dgm:pt modelId="{6997DBB9-AE7B-4BA3-8614-A17563B6C855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质量中心</a:t>
          </a:r>
        </a:p>
      </dgm:t>
    </dgm:pt>
    <dgm:pt modelId="{E61B8599-4F5E-4EAB-9FED-C1125D73C87C}" cxnId="{3F0A1474-955A-46A7-AA4C-3536E6962DFF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B1A223A5-83E8-464E-8D0F-5543CDE61ED4}" cxnId="{3F0A1474-955A-46A7-AA4C-3536E6962DFF}" type="sibTrans">
      <dgm:prSet/>
      <dgm:spPr/>
      <dgm:t>
        <a:bodyPr/>
        <a:lstStyle/>
        <a:p>
          <a:endParaRPr lang="zh-CN" altLang="en-US"/>
        </a:p>
      </dgm:t>
    </dgm:pt>
    <dgm:pt modelId="{B0155FA7-CA7C-492E-8B10-781F4DB6F48E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质量体系</a:t>
          </a:r>
        </a:p>
      </dgm:t>
    </dgm:pt>
    <dgm:pt modelId="{AC0738BB-9A44-4C5A-9EF2-48B4F0FD3152}" cxnId="{F4CA0138-F5C4-4BAF-AA16-237BC7B629D4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B1241BC3-7395-423B-961C-E57F698E7436}" cxnId="{F4CA0138-F5C4-4BAF-AA16-237BC7B629D4}" type="sibTrans">
      <dgm:prSet/>
      <dgm:spPr/>
      <dgm:t>
        <a:bodyPr/>
        <a:lstStyle/>
        <a:p>
          <a:endParaRPr lang="zh-CN" altLang="en-US"/>
        </a:p>
      </dgm:t>
    </dgm:pt>
    <dgm:pt modelId="{AF4AA5E6-D9B7-4080-AF20-BB1E1568030F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生产质检</a:t>
          </a:r>
          <a:endParaRPr kumimoji="0" lang="en-US" altLang="zh-C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B8CE0BE7-9C41-47F0-8C78-52DDE0841064}" cxnId="{1BB13788-891A-4667-83BF-0C0BD3286901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8F833216-7EA7-4AAE-AD57-67FC646431DA}" cxnId="{1BB13788-891A-4667-83BF-0C0BD3286901}" type="sibTrans">
      <dgm:prSet/>
      <dgm:spPr/>
      <dgm:t>
        <a:bodyPr/>
        <a:lstStyle/>
        <a:p>
          <a:endParaRPr lang="zh-CN" altLang="en-US"/>
        </a:p>
      </dgm:t>
    </dgm:pt>
    <dgm:pt modelId="{C3D01A49-A9E9-4E69-AD73-23FBF660F067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客服</a:t>
          </a:r>
        </a:p>
      </dgm:t>
    </dgm:pt>
    <dgm:pt modelId="{CB788BC3-F833-4C35-8575-CEDF01F863E0}" cxnId="{971D6F46-4068-4B4E-A2ED-3E63918C554E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13F6F423-7EB6-4C07-B093-A80590955403}" cxnId="{971D6F46-4068-4B4E-A2ED-3E63918C554E}" type="sibTrans">
      <dgm:prSet/>
      <dgm:spPr/>
      <dgm:t>
        <a:bodyPr/>
        <a:lstStyle/>
        <a:p>
          <a:endParaRPr lang="zh-CN" altLang="en-US"/>
        </a:p>
      </dgm:t>
    </dgm:pt>
    <dgm:pt modelId="{EFC49E01-E241-4540-B2AF-8CDE7C642F7B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财务中心</a:t>
          </a:r>
        </a:p>
      </dgm:t>
    </dgm:pt>
    <dgm:pt modelId="{D14F0D64-B290-4126-A884-98241784CD0A}" cxnId="{FA3AEA37-12EB-4D39-8844-CBC270EABF81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D2447318-1943-41D7-B109-A669EF2B29A8}" cxnId="{FA3AEA37-12EB-4D39-8844-CBC270EABF81}" type="sibTrans">
      <dgm:prSet/>
      <dgm:spPr/>
      <dgm:t>
        <a:bodyPr/>
        <a:lstStyle/>
        <a:p>
          <a:endParaRPr lang="zh-CN" altLang="en-US"/>
        </a:p>
      </dgm:t>
    </dgm:pt>
    <dgm:pt modelId="{722076BD-A73C-4D86-AF86-F7C6F4BF7F5D}" type="pres">
      <dgm:prSet presAssocID="{6D431F2D-0CC3-4E50-ADB2-035D0E2E48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9A52D5-09D5-4FC1-BD52-B893E3963804}" type="pres">
      <dgm:prSet presAssocID="{68554860-765A-49D0-A56B-865595C34DA9}" presName="hierRoot1" presStyleCnt="0">
        <dgm:presLayoutVars>
          <dgm:hierBranch/>
        </dgm:presLayoutVars>
      </dgm:prSet>
      <dgm:spPr/>
    </dgm:pt>
    <dgm:pt modelId="{F156DE51-7947-43ED-BDC1-6463A76F0F7D}" type="pres">
      <dgm:prSet presAssocID="{68554860-765A-49D0-A56B-865595C34DA9}" presName="rootComposite1" presStyleCnt="0"/>
      <dgm:spPr/>
    </dgm:pt>
    <dgm:pt modelId="{CD49771A-2744-4DC1-BC3F-DE7CA89F62F9}" type="pres">
      <dgm:prSet presAssocID="{68554860-765A-49D0-A56B-865595C34DA9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49746B45-22E4-4911-9070-64B609A7E9EC}" type="pres">
      <dgm:prSet presAssocID="{68554860-765A-49D0-A56B-865595C34DA9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55F16432-7B07-44F1-9880-6EE8A2F3115D}" type="pres">
      <dgm:prSet presAssocID="{68554860-765A-49D0-A56B-865595C34DA9}" presName="hierChild2" presStyleCnt="0"/>
      <dgm:spPr/>
    </dgm:pt>
    <dgm:pt modelId="{D4794D19-F253-43A0-A4D1-BC707EB0171D}" type="pres">
      <dgm:prSet presAssocID="{D296C01C-8AF1-4112-BC19-273CA2A33678}" presName="Name35" presStyleLbl="parChTrans1D2" presStyleIdx="0" presStyleCnt="6"/>
      <dgm:spPr/>
      <dgm:t>
        <a:bodyPr/>
        <a:lstStyle/>
        <a:p>
          <a:endParaRPr lang="zh-CN" altLang="en-US"/>
        </a:p>
      </dgm:t>
    </dgm:pt>
    <dgm:pt modelId="{168EADFC-8BF6-420C-87E3-926EC8A4D2CC}" type="pres">
      <dgm:prSet presAssocID="{A9FF3966-9AE6-48C8-8989-D5698684A8F3}" presName="hierRoot2" presStyleCnt="0">
        <dgm:presLayoutVars>
          <dgm:hierBranch val="r"/>
        </dgm:presLayoutVars>
      </dgm:prSet>
      <dgm:spPr/>
    </dgm:pt>
    <dgm:pt modelId="{90A69332-3970-4D72-8FCD-3DF24CF0E836}" type="pres">
      <dgm:prSet presAssocID="{A9FF3966-9AE6-48C8-8989-D5698684A8F3}" presName="rootComposite" presStyleCnt="0"/>
      <dgm:spPr/>
    </dgm:pt>
    <dgm:pt modelId="{FA3F2591-6B45-4509-A7B0-EFDD2CD876A9}" type="pres">
      <dgm:prSet presAssocID="{A9FF3966-9AE6-48C8-8989-D5698684A8F3}" presName="rootText" presStyleLbl="node2" presStyleIdx="0" presStyleCnt="6" custLinFactNeighborX="413" custLinFactNeighborY="74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510277-A856-465E-B054-FA7D3C033575}" type="pres">
      <dgm:prSet presAssocID="{A9FF3966-9AE6-48C8-8989-D5698684A8F3}" presName="rootConnector" presStyleLbl="node2" presStyleIdx="0" presStyleCnt="6"/>
      <dgm:spPr/>
      <dgm:t>
        <a:bodyPr/>
        <a:lstStyle/>
        <a:p>
          <a:endParaRPr lang="zh-CN" altLang="en-US"/>
        </a:p>
      </dgm:t>
    </dgm:pt>
    <dgm:pt modelId="{E9E50541-413B-492D-A5B8-1A1E8AC1EBBA}" type="pres">
      <dgm:prSet presAssocID="{A9FF3966-9AE6-48C8-8989-D5698684A8F3}" presName="hierChild4" presStyleCnt="0"/>
      <dgm:spPr/>
    </dgm:pt>
    <dgm:pt modelId="{2C3585F2-6A57-4F84-B97D-143869A04241}" type="pres">
      <dgm:prSet presAssocID="{390A532B-4F2A-4CF9-BE74-82A4D32F1D86}" presName="Name50" presStyleLbl="parChTrans1D3" presStyleIdx="0" presStyleCnt="19"/>
      <dgm:spPr/>
      <dgm:t>
        <a:bodyPr/>
        <a:lstStyle/>
        <a:p>
          <a:endParaRPr lang="zh-CN" altLang="en-US"/>
        </a:p>
      </dgm:t>
    </dgm:pt>
    <dgm:pt modelId="{B972B373-D280-4FF1-BB63-2363CB78AE98}" type="pres">
      <dgm:prSet presAssocID="{B6B0A83F-0677-43A6-9D2C-425FAD57FDEE}" presName="hierRoot2" presStyleCnt="0">
        <dgm:presLayoutVars>
          <dgm:hierBranch val="r"/>
        </dgm:presLayoutVars>
      </dgm:prSet>
      <dgm:spPr/>
    </dgm:pt>
    <dgm:pt modelId="{553C7F7E-7E86-4F8D-B4B5-818388BEDAF6}" type="pres">
      <dgm:prSet presAssocID="{B6B0A83F-0677-43A6-9D2C-425FAD57FDEE}" presName="rootComposite" presStyleCnt="0"/>
      <dgm:spPr/>
    </dgm:pt>
    <dgm:pt modelId="{08BE5E1E-0D68-4CC9-9294-FC1EFE380569}" type="pres">
      <dgm:prSet presAssocID="{B6B0A83F-0677-43A6-9D2C-425FAD57FDEE}" presName="rootText" presStyleLbl="node3" presStyleIdx="0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4E4E624-B337-4098-8954-CBE517B29894}" type="pres">
      <dgm:prSet presAssocID="{B6B0A83F-0677-43A6-9D2C-425FAD57FDEE}" presName="rootConnector" presStyleLbl="node3" presStyleIdx="0" presStyleCnt="19"/>
      <dgm:spPr/>
      <dgm:t>
        <a:bodyPr/>
        <a:lstStyle/>
        <a:p>
          <a:endParaRPr lang="zh-CN" altLang="en-US"/>
        </a:p>
      </dgm:t>
    </dgm:pt>
    <dgm:pt modelId="{619AE43A-345D-41CD-946A-07F0401632CB}" type="pres">
      <dgm:prSet presAssocID="{B6B0A83F-0677-43A6-9D2C-425FAD57FDEE}" presName="hierChild4" presStyleCnt="0"/>
      <dgm:spPr/>
    </dgm:pt>
    <dgm:pt modelId="{4AF897C9-C06D-4E10-A446-1214B8F86ED3}" type="pres">
      <dgm:prSet presAssocID="{B6B0A83F-0677-43A6-9D2C-425FAD57FDEE}" presName="hierChild5" presStyleCnt="0"/>
      <dgm:spPr/>
    </dgm:pt>
    <dgm:pt modelId="{B59DD113-ADC9-4815-B774-5577C4FCB1B7}" type="pres">
      <dgm:prSet presAssocID="{29B4878F-BC95-4CEE-90ED-FBBA5B579E15}" presName="Name50" presStyleLbl="parChTrans1D3" presStyleIdx="1" presStyleCnt="19"/>
      <dgm:spPr/>
      <dgm:t>
        <a:bodyPr/>
        <a:lstStyle/>
        <a:p>
          <a:endParaRPr lang="zh-CN" altLang="en-US"/>
        </a:p>
      </dgm:t>
    </dgm:pt>
    <dgm:pt modelId="{968AB6A5-C9AA-41DD-8693-522465F382DC}" type="pres">
      <dgm:prSet presAssocID="{C3F98B3C-5CA4-42AD-B6B4-FBF882D31038}" presName="hierRoot2" presStyleCnt="0">
        <dgm:presLayoutVars>
          <dgm:hierBranch val="r"/>
        </dgm:presLayoutVars>
      </dgm:prSet>
      <dgm:spPr/>
    </dgm:pt>
    <dgm:pt modelId="{64AB3E64-8DC8-4E33-A258-8502B7E5AD63}" type="pres">
      <dgm:prSet presAssocID="{C3F98B3C-5CA4-42AD-B6B4-FBF882D31038}" presName="rootComposite" presStyleCnt="0"/>
      <dgm:spPr/>
    </dgm:pt>
    <dgm:pt modelId="{4A98DFD1-8B94-4229-92AD-7243E5278354}" type="pres">
      <dgm:prSet presAssocID="{C3F98B3C-5CA4-42AD-B6B4-FBF882D31038}" presName="rootText" presStyleLbl="node3" presStyleIdx="1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AA92DD88-0763-4A9F-B4BF-EC1C9FBF8B3C}" type="pres">
      <dgm:prSet presAssocID="{C3F98B3C-5CA4-42AD-B6B4-FBF882D31038}" presName="rootConnector" presStyleLbl="node3" presStyleIdx="1" presStyleCnt="19"/>
      <dgm:spPr/>
      <dgm:t>
        <a:bodyPr/>
        <a:lstStyle/>
        <a:p>
          <a:endParaRPr lang="zh-CN" altLang="en-US"/>
        </a:p>
      </dgm:t>
    </dgm:pt>
    <dgm:pt modelId="{E5422B78-C009-4926-A849-D51D2C208EF7}" type="pres">
      <dgm:prSet presAssocID="{C3F98B3C-5CA4-42AD-B6B4-FBF882D31038}" presName="hierChild4" presStyleCnt="0"/>
      <dgm:spPr/>
    </dgm:pt>
    <dgm:pt modelId="{71FAA625-80C0-4E7B-962F-616F47EBB01C}" type="pres">
      <dgm:prSet presAssocID="{C3F98B3C-5CA4-42AD-B6B4-FBF882D31038}" presName="hierChild5" presStyleCnt="0"/>
      <dgm:spPr/>
    </dgm:pt>
    <dgm:pt modelId="{AA8BA790-14CC-40E7-951A-2E511A59C9C1}" type="pres">
      <dgm:prSet presAssocID="{F7CB9225-9A1F-4ABE-9BA0-53AC5E96FFA4}" presName="Name50" presStyleLbl="parChTrans1D3" presStyleIdx="2" presStyleCnt="19"/>
      <dgm:spPr/>
      <dgm:t>
        <a:bodyPr/>
        <a:lstStyle/>
        <a:p>
          <a:endParaRPr lang="zh-CN" altLang="en-US"/>
        </a:p>
      </dgm:t>
    </dgm:pt>
    <dgm:pt modelId="{6B6F2312-88A7-4064-94EC-FFD89BB13BAE}" type="pres">
      <dgm:prSet presAssocID="{08E2BBA9-F2CE-4C38-86C9-38205EC33111}" presName="hierRoot2" presStyleCnt="0">
        <dgm:presLayoutVars>
          <dgm:hierBranch val="r"/>
        </dgm:presLayoutVars>
      </dgm:prSet>
      <dgm:spPr/>
    </dgm:pt>
    <dgm:pt modelId="{40EF392F-CDD2-4A78-B091-D20E8BB4D356}" type="pres">
      <dgm:prSet presAssocID="{08E2BBA9-F2CE-4C38-86C9-38205EC33111}" presName="rootComposite" presStyleCnt="0"/>
      <dgm:spPr/>
    </dgm:pt>
    <dgm:pt modelId="{3016B1B9-EF53-434E-99BE-E1AE87FF1667}" type="pres">
      <dgm:prSet presAssocID="{08E2BBA9-F2CE-4C38-86C9-38205EC33111}" presName="rootText" presStyleLbl="node3" presStyleIdx="2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455656C-D54E-4307-9138-F0DA32AF0924}" type="pres">
      <dgm:prSet presAssocID="{08E2BBA9-F2CE-4C38-86C9-38205EC33111}" presName="rootConnector" presStyleLbl="node3" presStyleIdx="2" presStyleCnt="19"/>
      <dgm:spPr/>
      <dgm:t>
        <a:bodyPr/>
        <a:lstStyle/>
        <a:p>
          <a:endParaRPr lang="zh-CN" altLang="en-US"/>
        </a:p>
      </dgm:t>
    </dgm:pt>
    <dgm:pt modelId="{B59C8631-46AD-4ECF-AFDA-BF641766684C}" type="pres">
      <dgm:prSet presAssocID="{08E2BBA9-F2CE-4C38-86C9-38205EC33111}" presName="hierChild4" presStyleCnt="0"/>
      <dgm:spPr/>
    </dgm:pt>
    <dgm:pt modelId="{5E712308-F5E8-4B84-9919-038D71F1A1DF}" type="pres">
      <dgm:prSet presAssocID="{08E2BBA9-F2CE-4C38-86C9-38205EC33111}" presName="hierChild5" presStyleCnt="0"/>
      <dgm:spPr/>
    </dgm:pt>
    <dgm:pt modelId="{81713906-4C5D-4319-9B12-F6E64D649EDC}" type="pres">
      <dgm:prSet presAssocID="{A9FF3966-9AE6-48C8-8989-D5698684A8F3}" presName="hierChild5" presStyleCnt="0"/>
      <dgm:spPr/>
    </dgm:pt>
    <dgm:pt modelId="{871D1CF8-05BF-4C61-9942-E0858F670563}" type="pres">
      <dgm:prSet presAssocID="{999C9B2D-2B7B-4508-BBF0-EA7C9F90757C}" presName="Name35" presStyleLbl="parChTrans1D2" presStyleIdx="1" presStyleCnt="6"/>
      <dgm:spPr/>
      <dgm:t>
        <a:bodyPr/>
        <a:lstStyle/>
        <a:p>
          <a:endParaRPr lang="zh-CN" altLang="en-US"/>
        </a:p>
      </dgm:t>
    </dgm:pt>
    <dgm:pt modelId="{1EB20995-FEA3-4469-8B95-A3215A5B3829}" type="pres">
      <dgm:prSet presAssocID="{7DCB4B85-8665-474E-96B3-C3B127C51A27}" presName="hierRoot2" presStyleCnt="0">
        <dgm:presLayoutVars>
          <dgm:hierBranch val="r"/>
        </dgm:presLayoutVars>
      </dgm:prSet>
      <dgm:spPr/>
    </dgm:pt>
    <dgm:pt modelId="{2E170510-DF77-4AE1-87CD-795934FAB535}" type="pres">
      <dgm:prSet presAssocID="{7DCB4B85-8665-474E-96B3-C3B127C51A27}" presName="rootComposite" presStyleCnt="0"/>
      <dgm:spPr/>
    </dgm:pt>
    <dgm:pt modelId="{F0239FFD-D898-4F21-AC76-3026C5AC7B85}" type="pres">
      <dgm:prSet presAssocID="{7DCB4B85-8665-474E-96B3-C3B127C51A27}" presName="rootText" presStyleLbl="node2" presStyleIdx="1" presStyleCnt="6" custScaleX="12517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51E5814-9EAA-4847-B72A-1000DC19F462}" type="pres">
      <dgm:prSet presAssocID="{7DCB4B85-8665-474E-96B3-C3B127C51A27}" presName="rootConnector" presStyleLbl="node2" presStyleIdx="1" presStyleCnt="6"/>
      <dgm:spPr/>
      <dgm:t>
        <a:bodyPr/>
        <a:lstStyle/>
        <a:p>
          <a:endParaRPr lang="zh-CN" altLang="en-US"/>
        </a:p>
      </dgm:t>
    </dgm:pt>
    <dgm:pt modelId="{5DBEE2F6-58D4-4656-A2D1-06141DE551F9}" type="pres">
      <dgm:prSet presAssocID="{7DCB4B85-8665-474E-96B3-C3B127C51A27}" presName="hierChild4" presStyleCnt="0"/>
      <dgm:spPr/>
    </dgm:pt>
    <dgm:pt modelId="{9FF2B20F-0D9A-4BB0-B596-E5C04E62C9B8}" type="pres">
      <dgm:prSet presAssocID="{D0CC7C3E-47B2-43B3-A8F8-61A7D7884B6A}" presName="Name50" presStyleLbl="parChTrans1D3" presStyleIdx="3" presStyleCnt="19"/>
      <dgm:spPr/>
      <dgm:t>
        <a:bodyPr/>
        <a:lstStyle/>
        <a:p>
          <a:endParaRPr lang="zh-CN" altLang="en-US"/>
        </a:p>
      </dgm:t>
    </dgm:pt>
    <dgm:pt modelId="{2863BAE4-1407-4BE8-814E-4D51D6A5E0E2}" type="pres">
      <dgm:prSet presAssocID="{489CA35C-7A98-412E-9FFD-A9F6B52521F2}" presName="hierRoot2" presStyleCnt="0">
        <dgm:presLayoutVars>
          <dgm:hierBranch val="r"/>
        </dgm:presLayoutVars>
      </dgm:prSet>
      <dgm:spPr/>
    </dgm:pt>
    <dgm:pt modelId="{16D1DC41-EBA9-489C-86D9-594732B8F8C9}" type="pres">
      <dgm:prSet presAssocID="{489CA35C-7A98-412E-9FFD-A9F6B52521F2}" presName="rootComposite" presStyleCnt="0"/>
      <dgm:spPr/>
    </dgm:pt>
    <dgm:pt modelId="{B5404CD4-D0BE-4C9A-8642-D5AF024FF9FC}" type="pres">
      <dgm:prSet presAssocID="{489CA35C-7A98-412E-9FFD-A9F6B52521F2}" presName="rootText" presStyleLbl="node3" presStyleIdx="3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3E05FD90-E69C-447D-AE8A-22501775730C}" type="pres">
      <dgm:prSet presAssocID="{489CA35C-7A98-412E-9FFD-A9F6B52521F2}" presName="rootConnector" presStyleLbl="node3" presStyleIdx="3" presStyleCnt="19"/>
      <dgm:spPr/>
      <dgm:t>
        <a:bodyPr/>
        <a:lstStyle/>
        <a:p>
          <a:endParaRPr lang="zh-CN" altLang="en-US"/>
        </a:p>
      </dgm:t>
    </dgm:pt>
    <dgm:pt modelId="{24FDE5A6-D783-4157-AB77-6FFA937AF4EC}" type="pres">
      <dgm:prSet presAssocID="{489CA35C-7A98-412E-9FFD-A9F6B52521F2}" presName="hierChild4" presStyleCnt="0"/>
      <dgm:spPr/>
    </dgm:pt>
    <dgm:pt modelId="{0B90C3B5-AE84-45D0-AF5C-C4E7E19E6F1B}" type="pres">
      <dgm:prSet presAssocID="{489CA35C-7A98-412E-9FFD-A9F6B52521F2}" presName="hierChild5" presStyleCnt="0"/>
      <dgm:spPr/>
    </dgm:pt>
    <dgm:pt modelId="{DB39677B-CEE3-4807-A1D2-3B3AEABA406E}" type="pres">
      <dgm:prSet presAssocID="{4BA7EE53-2B83-4AAA-820C-A602F4B281BA}" presName="Name50" presStyleLbl="parChTrans1D3" presStyleIdx="4" presStyleCnt="19"/>
      <dgm:spPr/>
      <dgm:t>
        <a:bodyPr/>
        <a:lstStyle/>
        <a:p>
          <a:endParaRPr lang="zh-CN" altLang="en-US"/>
        </a:p>
      </dgm:t>
    </dgm:pt>
    <dgm:pt modelId="{C01EA57A-AB04-4AA2-831B-580D8E4CCD0E}" type="pres">
      <dgm:prSet presAssocID="{89BE6AE4-FDD6-4A44-9E2C-3661C9EF490F}" presName="hierRoot2" presStyleCnt="0">
        <dgm:presLayoutVars>
          <dgm:hierBranch val="r"/>
        </dgm:presLayoutVars>
      </dgm:prSet>
      <dgm:spPr/>
    </dgm:pt>
    <dgm:pt modelId="{0B012421-314E-4FDF-B5DB-E0502F9A3676}" type="pres">
      <dgm:prSet presAssocID="{89BE6AE4-FDD6-4A44-9E2C-3661C9EF490F}" presName="rootComposite" presStyleCnt="0"/>
      <dgm:spPr/>
    </dgm:pt>
    <dgm:pt modelId="{D439A774-4D01-46DE-891F-5D078246A399}" type="pres">
      <dgm:prSet presAssocID="{89BE6AE4-FDD6-4A44-9E2C-3661C9EF490F}" presName="rootText" presStyleLbl="node3" presStyleIdx="4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BCBB653A-21F0-4CF2-BD3E-FFCC015D42F2}" type="pres">
      <dgm:prSet presAssocID="{89BE6AE4-FDD6-4A44-9E2C-3661C9EF490F}" presName="rootConnector" presStyleLbl="node3" presStyleIdx="4" presStyleCnt="19"/>
      <dgm:spPr/>
      <dgm:t>
        <a:bodyPr/>
        <a:lstStyle/>
        <a:p>
          <a:endParaRPr lang="zh-CN" altLang="en-US"/>
        </a:p>
      </dgm:t>
    </dgm:pt>
    <dgm:pt modelId="{E95532A9-32B1-481E-BC25-A20C3655D77A}" type="pres">
      <dgm:prSet presAssocID="{89BE6AE4-FDD6-4A44-9E2C-3661C9EF490F}" presName="hierChild4" presStyleCnt="0"/>
      <dgm:spPr/>
    </dgm:pt>
    <dgm:pt modelId="{ACA58003-8E15-415A-A4BB-2B19C238032D}" type="pres">
      <dgm:prSet presAssocID="{89BE6AE4-FDD6-4A44-9E2C-3661C9EF490F}" presName="hierChild5" presStyleCnt="0"/>
      <dgm:spPr/>
    </dgm:pt>
    <dgm:pt modelId="{EB45C098-C20C-4323-8772-D49E9BFAB6FB}" type="pres">
      <dgm:prSet presAssocID="{A71D91B3-F45A-4EA3-BF4D-F7489FFAFFE0}" presName="Name50" presStyleLbl="parChTrans1D3" presStyleIdx="5" presStyleCnt="19"/>
      <dgm:spPr/>
      <dgm:t>
        <a:bodyPr/>
        <a:lstStyle/>
        <a:p>
          <a:endParaRPr lang="zh-CN" altLang="en-US"/>
        </a:p>
      </dgm:t>
    </dgm:pt>
    <dgm:pt modelId="{4A5A4933-FBE1-4EC0-9230-6F75A96FCC6B}" type="pres">
      <dgm:prSet presAssocID="{9A84B952-E662-43A5-9BD8-3B30F02967E0}" presName="hierRoot2" presStyleCnt="0">
        <dgm:presLayoutVars>
          <dgm:hierBranch val="r"/>
        </dgm:presLayoutVars>
      </dgm:prSet>
      <dgm:spPr/>
    </dgm:pt>
    <dgm:pt modelId="{D62CB399-9F32-4BCB-88B7-72483C5A8AFE}" type="pres">
      <dgm:prSet presAssocID="{9A84B952-E662-43A5-9BD8-3B30F02967E0}" presName="rootComposite" presStyleCnt="0"/>
      <dgm:spPr/>
    </dgm:pt>
    <dgm:pt modelId="{163452AB-A4C3-4AC2-A93C-9F74FEDEDDCD}" type="pres">
      <dgm:prSet presAssocID="{9A84B952-E662-43A5-9BD8-3B30F02967E0}" presName="rootText" presStyleLbl="node3" presStyleIdx="5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13C439E-1BBB-4106-8C62-4D1DA559D029}" type="pres">
      <dgm:prSet presAssocID="{9A84B952-E662-43A5-9BD8-3B30F02967E0}" presName="rootConnector" presStyleLbl="node3" presStyleIdx="5" presStyleCnt="19"/>
      <dgm:spPr/>
      <dgm:t>
        <a:bodyPr/>
        <a:lstStyle/>
        <a:p>
          <a:endParaRPr lang="zh-CN" altLang="en-US"/>
        </a:p>
      </dgm:t>
    </dgm:pt>
    <dgm:pt modelId="{72AEE27E-3705-4DAF-B2EE-7FCACF3B1ED0}" type="pres">
      <dgm:prSet presAssocID="{9A84B952-E662-43A5-9BD8-3B30F02967E0}" presName="hierChild4" presStyleCnt="0"/>
      <dgm:spPr/>
    </dgm:pt>
    <dgm:pt modelId="{8E8CEF4A-0662-4259-99A8-791602AE18AD}" type="pres">
      <dgm:prSet presAssocID="{9A84B952-E662-43A5-9BD8-3B30F02967E0}" presName="hierChild5" presStyleCnt="0"/>
      <dgm:spPr/>
    </dgm:pt>
    <dgm:pt modelId="{F3B7DB9E-49D7-4598-B973-669B9FF8CD99}" type="pres">
      <dgm:prSet presAssocID="{5B78B77B-6785-4790-ADDA-CF8190A31BF2}" presName="Name50" presStyleLbl="parChTrans1D3" presStyleIdx="6" presStyleCnt="19"/>
      <dgm:spPr/>
      <dgm:t>
        <a:bodyPr/>
        <a:lstStyle/>
        <a:p>
          <a:endParaRPr lang="zh-CN" altLang="en-US"/>
        </a:p>
      </dgm:t>
    </dgm:pt>
    <dgm:pt modelId="{1179A1B1-7C59-4DF7-B84D-A7CB339512A7}" type="pres">
      <dgm:prSet presAssocID="{89BE2A9A-B197-47C6-845A-E5EAB87C4CCA}" presName="hierRoot2" presStyleCnt="0">
        <dgm:presLayoutVars>
          <dgm:hierBranch val="r"/>
        </dgm:presLayoutVars>
      </dgm:prSet>
      <dgm:spPr/>
    </dgm:pt>
    <dgm:pt modelId="{9A845AC4-636E-4AA6-9ED8-4A8E57A3AACF}" type="pres">
      <dgm:prSet presAssocID="{89BE2A9A-B197-47C6-845A-E5EAB87C4CCA}" presName="rootComposite" presStyleCnt="0"/>
      <dgm:spPr/>
    </dgm:pt>
    <dgm:pt modelId="{904B7C4E-0F0B-4655-97F2-88AF81B062E0}" type="pres">
      <dgm:prSet presAssocID="{89BE2A9A-B197-47C6-845A-E5EAB87C4CCA}" presName="rootText" presStyleLbl="node3" presStyleIdx="6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66F69B71-923C-40AD-BD23-3808B53A06EE}" type="pres">
      <dgm:prSet presAssocID="{89BE2A9A-B197-47C6-845A-E5EAB87C4CCA}" presName="rootConnector" presStyleLbl="node3" presStyleIdx="6" presStyleCnt="19"/>
      <dgm:spPr/>
      <dgm:t>
        <a:bodyPr/>
        <a:lstStyle/>
        <a:p>
          <a:endParaRPr lang="zh-CN" altLang="en-US"/>
        </a:p>
      </dgm:t>
    </dgm:pt>
    <dgm:pt modelId="{308188B2-886E-4D57-B5D2-38B6C94D71F4}" type="pres">
      <dgm:prSet presAssocID="{89BE2A9A-B197-47C6-845A-E5EAB87C4CCA}" presName="hierChild4" presStyleCnt="0"/>
      <dgm:spPr/>
    </dgm:pt>
    <dgm:pt modelId="{D40E3AF5-43B9-477C-950D-11E4A948C885}" type="pres">
      <dgm:prSet presAssocID="{89BE2A9A-B197-47C6-845A-E5EAB87C4CCA}" presName="hierChild5" presStyleCnt="0"/>
      <dgm:spPr/>
    </dgm:pt>
    <dgm:pt modelId="{1F67FDF5-8EBC-475C-8B1F-D802EA38B91D}" type="pres">
      <dgm:prSet presAssocID="{6E7B74E0-EB92-4DE6-8F29-565FA7D2DFCA}" presName="Name50" presStyleLbl="parChTrans1D3" presStyleIdx="7" presStyleCnt="19"/>
      <dgm:spPr/>
      <dgm:t>
        <a:bodyPr/>
        <a:lstStyle/>
        <a:p>
          <a:endParaRPr lang="zh-CN" altLang="en-US"/>
        </a:p>
      </dgm:t>
    </dgm:pt>
    <dgm:pt modelId="{81DF5A85-4217-4A38-BFCE-0D65BB465C3F}" type="pres">
      <dgm:prSet presAssocID="{7DE4592E-843A-4FD9-8347-3FDD57AD7E52}" presName="hierRoot2" presStyleCnt="0">
        <dgm:presLayoutVars>
          <dgm:hierBranch val="r"/>
        </dgm:presLayoutVars>
      </dgm:prSet>
      <dgm:spPr/>
    </dgm:pt>
    <dgm:pt modelId="{93C9EE93-48D1-451C-B7EE-D183E0EEB168}" type="pres">
      <dgm:prSet presAssocID="{7DE4592E-843A-4FD9-8347-3FDD57AD7E52}" presName="rootComposite" presStyleCnt="0"/>
      <dgm:spPr/>
    </dgm:pt>
    <dgm:pt modelId="{CFDBB956-C047-4F2F-B940-4D8A05CB5D8A}" type="pres">
      <dgm:prSet presAssocID="{7DE4592E-843A-4FD9-8347-3FDD57AD7E52}" presName="rootText" presStyleLbl="node3" presStyleIdx="7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AC7BAA4-58DF-44DA-919D-EF581667395C}" type="pres">
      <dgm:prSet presAssocID="{7DE4592E-843A-4FD9-8347-3FDD57AD7E52}" presName="rootConnector" presStyleLbl="node3" presStyleIdx="7" presStyleCnt="19"/>
      <dgm:spPr/>
      <dgm:t>
        <a:bodyPr/>
        <a:lstStyle/>
        <a:p>
          <a:endParaRPr lang="zh-CN" altLang="en-US"/>
        </a:p>
      </dgm:t>
    </dgm:pt>
    <dgm:pt modelId="{F3388C7D-7CFE-4E15-B9E3-F861BBE85347}" type="pres">
      <dgm:prSet presAssocID="{7DE4592E-843A-4FD9-8347-3FDD57AD7E52}" presName="hierChild4" presStyleCnt="0"/>
      <dgm:spPr/>
    </dgm:pt>
    <dgm:pt modelId="{C588E7BC-0AB9-446F-9E7D-E9357F6CF5DC}" type="pres">
      <dgm:prSet presAssocID="{7DE4592E-843A-4FD9-8347-3FDD57AD7E52}" presName="hierChild5" presStyleCnt="0"/>
      <dgm:spPr/>
    </dgm:pt>
    <dgm:pt modelId="{2401A262-EC62-47D7-A5B8-72D1037B3033}" type="pres">
      <dgm:prSet presAssocID="{7DCB4B85-8665-474E-96B3-C3B127C51A27}" presName="hierChild5" presStyleCnt="0"/>
      <dgm:spPr/>
    </dgm:pt>
    <dgm:pt modelId="{CC889656-456E-431C-AA85-60F95EA71AD4}" type="pres">
      <dgm:prSet presAssocID="{80BE7AA7-C89B-4246-99D5-34D0C713E353}" presName="Name35" presStyleLbl="parChTrans1D2" presStyleIdx="2" presStyleCnt="6"/>
      <dgm:spPr/>
      <dgm:t>
        <a:bodyPr/>
        <a:lstStyle/>
        <a:p>
          <a:endParaRPr lang="zh-CN" altLang="en-US"/>
        </a:p>
      </dgm:t>
    </dgm:pt>
    <dgm:pt modelId="{64EC1015-629C-4F34-B374-B8B10DE1EE33}" type="pres">
      <dgm:prSet presAssocID="{1B790B54-EEFC-4383-B892-66D73FF4B2D8}" presName="hierRoot2" presStyleCnt="0">
        <dgm:presLayoutVars>
          <dgm:hierBranch val="r"/>
        </dgm:presLayoutVars>
      </dgm:prSet>
      <dgm:spPr/>
    </dgm:pt>
    <dgm:pt modelId="{01034DB6-BB79-4BA0-B42A-1DDAC59C94A1}" type="pres">
      <dgm:prSet presAssocID="{1B790B54-EEFC-4383-B892-66D73FF4B2D8}" presName="rootComposite" presStyleCnt="0"/>
      <dgm:spPr/>
    </dgm:pt>
    <dgm:pt modelId="{CD8CBFE5-9150-4C23-958F-664F75D65CEE}" type="pres">
      <dgm:prSet presAssocID="{1B790B54-EEFC-4383-B892-66D73FF4B2D8}" presName="rootText" presStyleLbl="node2" presStyleIdx="2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F4234E3-403C-4AB6-A3E8-06570F717470}" type="pres">
      <dgm:prSet presAssocID="{1B790B54-EEFC-4383-B892-66D73FF4B2D8}" presName="rootConnector" presStyleLbl="node2" presStyleIdx="2" presStyleCnt="6"/>
      <dgm:spPr/>
      <dgm:t>
        <a:bodyPr/>
        <a:lstStyle/>
        <a:p>
          <a:endParaRPr lang="zh-CN" altLang="en-US"/>
        </a:p>
      </dgm:t>
    </dgm:pt>
    <dgm:pt modelId="{5FE41888-B97E-44D6-A887-E8E75FAB9032}" type="pres">
      <dgm:prSet presAssocID="{1B790B54-EEFC-4383-B892-66D73FF4B2D8}" presName="hierChild4" presStyleCnt="0"/>
      <dgm:spPr/>
    </dgm:pt>
    <dgm:pt modelId="{CFC46C4F-4362-4C35-8DE6-EABF239C56F5}" type="pres">
      <dgm:prSet presAssocID="{E41631C5-1BB9-4DCA-872A-28653CF61CB7}" presName="Name50" presStyleLbl="parChTrans1D3" presStyleIdx="8" presStyleCnt="19"/>
      <dgm:spPr/>
      <dgm:t>
        <a:bodyPr/>
        <a:lstStyle/>
        <a:p>
          <a:endParaRPr lang="zh-CN" altLang="en-US"/>
        </a:p>
      </dgm:t>
    </dgm:pt>
    <dgm:pt modelId="{B64FD4FF-8E40-433A-AFE7-1B43D6A91E87}" type="pres">
      <dgm:prSet presAssocID="{C746569A-2172-423F-9C30-4DB3E5C9FF8D}" presName="hierRoot2" presStyleCnt="0">
        <dgm:presLayoutVars>
          <dgm:hierBranch val="r"/>
        </dgm:presLayoutVars>
      </dgm:prSet>
      <dgm:spPr/>
    </dgm:pt>
    <dgm:pt modelId="{A3DFE7E8-0800-4385-BC08-71A96D2E3D96}" type="pres">
      <dgm:prSet presAssocID="{C746569A-2172-423F-9C30-4DB3E5C9FF8D}" presName="rootComposite" presStyleCnt="0"/>
      <dgm:spPr/>
    </dgm:pt>
    <dgm:pt modelId="{A207B38C-4A44-4EF0-A721-3D438BBCA21A}" type="pres">
      <dgm:prSet presAssocID="{C746569A-2172-423F-9C30-4DB3E5C9FF8D}" presName="rootText" presStyleLbl="node3" presStyleIdx="8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DE37378-6E2A-41C1-AD6A-76A10BA202D3}" type="pres">
      <dgm:prSet presAssocID="{C746569A-2172-423F-9C30-4DB3E5C9FF8D}" presName="rootConnector" presStyleLbl="node3" presStyleIdx="8" presStyleCnt="19"/>
      <dgm:spPr/>
      <dgm:t>
        <a:bodyPr/>
        <a:lstStyle/>
        <a:p>
          <a:endParaRPr lang="zh-CN" altLang="en-US"/>
        </a:p>
      </dgm:t>
    </dgm:pt>
    <dgm:pt modelId="{28BDB7F8-2669-4050-9D42-D9C86364035E}" type="pres">
      <dgm:prSet presAssocID="{C746569A-2172-423F-9C30-4DB3E5C9FF8D}" presName="hierChild4" presStyleCnt="0"/>
      <dgm:spPr/>
    </dgm:pt>
    <dgm:pt modelId="{4692675D-65A7-448C-8911-55B783536B4B}" type="pres">
      <dgm:prSet presAssocID="{C746569A-2172-423F-9C30-4DB3E5C9FF8D}" presName="hierChild5" presStyleCnt="0"/>
      <dgm:spPr/>
    </dgm:pt>
    <dgm:pt modelId="{FEF4BD63-4A6A-4664-9F1A-A2D6CF0ECD25}" type="pres">
      <dgm:prSet presAssocID="{2B74EDC8-7232-4B36-8D76-2DD627CCABCD}" presName="Name50" presStyleLbl="parChTrans1D3" presStyleIdx="9" presStyleCnt="19"/>
      <dgm:spPr/>
      <dgm:t>
        <a:bodyPr/>
        <a:lstStyle/>
        <a:p>
          <a:endParaRPr lang="zh-CN" altLang="en-US"/>
        </a:p>
      </dgm:t>
    </dgm:pt>
    <dgm:pt modelId="{F8F54476-B330-41A4-9965-8511E0B21889}" type="pres">
      <dgm:prSet presAssocID="{736462EF-B03C-4968-B5FB-BC0EDE596B36}" presName="hierRoot2" presStyleCnt="0">
        <dgm:presLayoutVars>
          <dgm:hierBranch val="r"/>
        </dgm:presLayoutVars>
      </dgm:prSet>
      <dgm:spPr/>
    </dgm:pt>
    <dgm:pt modelId="{A0C5EC44-A839-468E-A798-1756FF6D7441}" type="pres">
      <dgm:prSet presAssocID="{736462EF-B03C-4968-B5FB-BC0EDE596B36}" presName="rootComposite" presStyleCnt="0"/>
      <dgm:spPr/>
    </dgm:pt>
    <dgm:pt modelId="{90180121-498D-4EF0-B098-DF8766D12EA2}" type="pres">
      <dgm:prSet presAssocID="{736462EF-B03C-4968-B5FB-BC0EDE596B36}" presName="rootText" presStyleLbl="node3" presStyleIdx="9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7C2F742-9439-471F-8E0A-1620A9ECB20A}" type="pres">
      <dgm:prSet presAssocID="{736462EF-B03C-4968-B5FB-BC0EDE596B36}" presName="rootConnector" presStyleLbl="node3" presStyleIdx="9" presStyleCnt="19"/>
      <dgm:spPr/>
      <dgm:t>
        <a:bodyPr/>
        <a:lstStyle/>
        <a:p>
          <a:endParaRPr lang="zh-CN" altLang="en-US"/>
        </a:p>
      </dgm:t>
    </dgm:pt>
    <dgm:pt modelId="{BA483782-8E9B-4EF2-81E0-881A850406B5}" type="pres">
      <dgm:prSet presAssocID="{736462EF-B03C-4968-B5FB-BC0EDE596B36}" presName="hierChild4" presStyleCnt="0"/>
      <dgm:spPr/>
    </dgm:pt>
    <dgm:pt modelId="{1252EB7D-4BC0-4B41-93DE-4ACDF81B354A}" type="pres">
      <dgm:prSet presAssocID="{736462EF-B03C-4968-B5FB-BC0EDE596B36}" presName="hierChild5" presStyleCnt="0"/>
      <dgm:spPr/>
    </dgm:pt>
    <dgm:pt modelId="{65953B66-2D03-42AA-B3E0-CC435380EC58}" type="pres">
      <dgm:prSet presAssocID="{1B790B54-EEFC-4383-B892-66D73FF4B2D8}" presName="hierChild5" presStyleCnt="0"/>
      <dgm:spPr/>
    </dgm:pt>
    <dgm:pt modelId="{43B3FC65-7439-4F6D-9AB1-FB9BD2661DBC}" type="pres">
      <dgm:prSet presAssocID="{428A773D-9CB6-4801-A1D8-CC8365E5BE80}" presName="Name35" presStyleLbl="parChTrans1D2" presStyleIdx="3" presStyleCnt="6"/>
      <dgm:spPr/>
      <dgm:t>
        <a:bodyPr/>
        <a:lstStyle/>
        <a:p>
          <a:endParaRPr lang="zh-CN" altLang="en-US"/>
        </a:p>
      </dgm:t>
    </dgm:pt>
    <dgm:pt modelId="{6528EFB3-A9C2-42CC-97FE-F28647478BA3}" type="pres">
      <dgm:prSet presAssocID="{ED79A190-8002-4E2E-B70A-AA89EC0CF71F}" presName="hierRoot2" presStyleCnt="0">
        <dgm:presLayoutVars>
          <dgm:hierBranch val="r"/>
        </dgm:presLayoutVars>
      </dgm:prSet>
      <dgm:spPr/>
    </dgm:pt>
    <dgm:pt modelId="{ABFB316D-C202-4A25-8779-8CEDBD0ACF3D}" type="pres">
      <dgm:prSet presAssocID="{ED79A190-8002-4E2E-B70A-AA89EC0CF71F}" presName="rootComposite" presStyleCnt="0"/>
      <dgm:spPr/>
    </dgm:pt>
    <dgm:pt modelId="{2986E64E-24B2-4EEF-9036-F05A646D2528}" type="pres">
      <dgm:prSet presAssocID="{ED79A190-8002-4E2E-B70A-AA89EC0CF71F}" presName="rootText" presStyleLbl="node2" presStyleIdx="3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4A14BBF-1C19-4677-90EA-824F142161DD}" type="pres">
      <dgm:prSet presAssocID="{ED79A190-8002-4E2E-B70A-AA89EC0CF71F}" presName="rootConnector" presStyleLbl="node2" presStyleIdx="3" presStyleCnt="6"/>
      <dgm:spPr/>
      <dgm:t>
        <a:bodyPr/>
        <a:lstStyle/>
        <a:p>
          <a:endParaRPr lang="zh-CN" altLang="en-US"/>
        </a:p>
      </dgm:t>
    </dgm:pt>
    <dgm:pt modelId="{841E5B51-90A0-4BA8-84AC-CF2D6A20874D}" type="pres">
      <dgm:prSet presAssocID="{ED79A190-8002-4E2E-B70A-AA89EC0CF71F}" presName="hierChild4" presStyleCnt="0"/>
      <dgm:spPr/>
    </dgm:pt>
    <dgm:pt modelId="{BA5C985C-7D65-484D-866D-78F8D45404F4}" type="pres">
      <dgm:prSet presAssocID="{780F7642-D321-400A-A5A4-D640F4051913}" presName="Name50" presStyleLbl="parChTrans1D3" presStyleIdx="10" presStyleCnt="19"/>
      <dgm:spPr/>
      <dgm:t>
        <a:bodyPr/>
        <a:lstStyle/>
        <a:p>
          <a:endParaRPr lang="zh-CN" altLang="en-US"/>
        </a:p>
      </dgm:t>
    </dgm:pt>
    <dgm:pt modelId="{6DBACCE3-C377-4A32-851A-B9B624352B09}" type="pres">
      <dgm:prSet presAssocID="{3D9D338F-C52F-4134-BBCC-4517542FA2BE}" presName="hierRoot2" presStyleCnt="0">
        <dgm:presLayoutVars>
          <dgm:hierBranch val="r"/>
        </dgm:presLayoutVars>
      </dgm:prSet>
      <dgm:spPr/>
    </dgm:pt>
    <dgm:pt modelId="{E88B3DDD-47CC-4613-AD41-246F065AEDA1}" type="pres">
      <dgm:prSet presAssocID="{3D9D338F-C52F-4134-BBCC-4517542FA2BE}" presName="rootComposite" presStyleCnt="0"/>
      <dgm:spPr/>
    </dgm:pt>
    <dgm:pt modelId="{A45587F5-83FD-49E3-A275-039B2F825F64}" type="pres">
      <dgm:prSet presAssocID="{3D9D338F-C52F-4134-BBCC-4517542FA2BE}" presName="rootText" presStyleLbl="node3" presStyleIdx="10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1A47F6E-28A5-47D1-992F-3D3D24ACAAE8}" type="pres">
      <dgm:prSet presAssocID="{3D9D338F-C52F-4134-BBCC-4517542FA2BE}" presName="rootConnector" presStyleLbl="node3" presStyleIdx="10" presStyleCnt="19"/>
      <dgm:spPr/>
      <dgm:t>
        <a:bodyPr/>
        <a:lstStyle/>
        <a:p>
          <a:endParaRPr lang="zh-CN" altLang="en-US"/>
        </a:p>
      </dgm:t>
    </dgm:pt>
    <dgm:pt modelId="{B3934BB2-1BE8-41D2-AD44-E7156A915EDC}" type="pres">
      <dgm:prSet presAssocID="{3D9D338F-C52F-4134-BBCC-4517542FA2BE}" presName="hierChild4" presStyleCnt="0"/>
      <dgm:spPr/>
    </dgm:pt>
    <dgm:pt modelId="{8F478F56-CCBA-4290-AA2A-71A894D4F30A}" type="pres">
      <dgm:prSet presAssocID="{3D9D338F-C52F-4134-BBCC-4517542FA2BE}" presName="hierChild5" presStyleCnt="0"/>
      <dgm:spPr/>
    </dgm:pt>
    <dgm:pt modelId="{FE8BB754-51B9-4E45-9732-B3251A449D33}" type="pres">
      <dgm:prSet presAssocID="{8CBF8F29-A7EA-4FD5-AE67-A5C07AB99B6B}" presName="Name50" presStyleLbl="parChTrans1D3" presStyleIdx="11" presStyleCnt="19"/>
      <dgm:spPr/>
      <dgm:t>
        <a:bodyPr/>
        <a:lstStyle/>
        <a:p>
          <a:endParaRPr lang="zh-CN" altLang="en-US"/>
        </a:p>
      </dgm:t>
    </dgm:pt>
    <dgm:pt modelId="{A777DE5B-5FFC-48CA-AF25-26CE03F326C4}" type="pres">
      <dgm:prSet presAssocID="{C599506B-3EFF-477D-871E-896B82B4B39E}" presName="hierRoot2" presStyleCnt="0">
        <dgm:presLayoutVars>
          <dgm:hierBranch val="r"/>
        </dgm:presLayoutVars>
      </dgm:prSet>
      <dgm:spPr/>
    </dgm:pt>
    <dgm:pt modelId="{84DB17B1-1535-47CB-A133-26F3AF6ADA52}" type="pres">
      <dgm:prSet presAssocID="{C599506B-3EFF-477D-871E-896B82B4B39E}" presName="rootComposite" presStyleCnt="0"/>
      <dgm:spPr/>
    </dgm:pt>
    <dgm:pt modelId="{2C875444-3F49-4A3E-912C-49AEA1272943}" type="pres">
      <dgm:prSet presAssocID="{C599506B-3EFF-477D-871E-896B82B4B39E}" presName="rootText" presStyleLbl="node3" presStyleIdx="11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6367B275-919E-46F4-B6C6-EED7AE602554}" type="pres">
      <dgm:prSet presAssocID="{C599506B-3EFF-477D-871E-896B82B4B39E}" presName="rootConnector" presStyleLbl="node3" presStyleIdx="11" presStyleCnt="19"/>
      <dgm:spPr/>
      <dgm:t>
        <a:bodyPr/>
        <a:lstStyle/>
        <a:p>
          <a:endParaRPr lang="zh-CN" altLang="en-US"/>
        </a:p>
      </dgm:t>
    </dgm:pt>
    <dgm:pt modelId="{10450D35-5FF1-450D-AAEB-F23D58849896}" type="pres">
      <dgm:prSet presAssocID="{C599506B-3EFF-477D-871E-896B82B4B39E}" presName="hierChild4" presStyleCnt="0"/>
      <dgm:spPr/>
    </dgm:pt>
    <dgm:pt modelId="{CE52F397-16C2-4A3C-ADF6-8EA24719DD67}" type="pres">
      <dgm:prSet presAssocID="{C599506B-3EFF-477D-871E-896B82B4B39E}" presName="hierChild5" presStyleCnt="0"/>
      <dgm:spPr/>
    </dgm:pt>
    <dgm:pt modelId="{9309F1B1-3257-4A99-9A80-6A6F51F87E6D}" type="pres">
      <dgm:prSet presAssocID="{9A8DFE95-88B6-49EA-BAD9-043427C913DE}" presName="Name50" presStyleLbl="parChTrans1D3" presStyleIdx="12" presStyleCnt="19"/>
      <dgm:spPr/>
      <dgm:t>
        <a:bodyPr/>
        <a:lstStyle/>
        <a:p>
          <a:endParaRPr lang="zh-CN" altLang="en-US"/>
        </a:p>
      </dgm:t>
    </dgm:pt>
    <dgm:pt modelId="{2C1F9E4C-0C5B-4129-8C88-6A920B2A9C7D}" type="pres">
      <dgm:prSet presAssocID="{4755717A-FE6E-4764-BEEF-F4A280F49E89}" presName="hierRoot2" presStyleCnt="0">
        <dgm:presLayoutVars>
          <dgm:hierBranch val="r"/>
        </dgm:presLayoutVars>
      </dgm:prSet>
      <dgm:spPr/>
    </dgm:pt>
    <dgm:pt modelId="{90EEB17A-94BE-4336-B4E3-A79A74D53AEF}" type="pres">
      <dgm:prSet presAssocID="{4755717A-FE6E-4764-BEEF-F4A280F49E89}" presName="rootComposite" presStyleCnt="0"/>
      <dgm:spPr/>
    </dgm:pt>
    <dgm:pt modelId="{61322549-832D-46E2-8FEB-1E2BFB160954}" type="pres">
      <dgm:prSet presAssocID="{4755717A-FE6E-4764-BEEF-F4A280F49E89}" presName="rootText" presStyleLbl="node3" presStyleIdx="12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EA872AF-2170-40C6-8E78-42591E796EA9}" type="pres">
      <dgm:prSet presAssocID="{4755717A-FE6E-4764-BEEF-F4A280F49E89}" presName="rootConnector" presStyleLbl="node3" presStyleIdx="12" presStyleCnt="19"/>
      <dgm:spPr/>
      <dgm:t>
        <a:bodyPr/>
        <a:lstStyle/>
        <a:p>
          <a:endParaRPr lang="zh-CN" altLang="en-US"/>
        </a:p>
      </dgm:t>
    </dgm:pt>
    <dgm:pt modelId="{8A781620-5587-4B40-8BF7-33C5A277CC50}" type="pres">
      <dgm:prSet presAssocID="{4755717A-FE6E-4764-BEEF-F4A280F49E89}" presName="hierChild4" presStyleCnt="0"/>
      <dgm:spPr/>
    </dgm:pt>
    <dgm:pt modelId="{E5617605-91B8-41EE-8B2B-0C448E45B9D7}" type="pres">
      <dgm:prSet presAssocID="{4755717A-FE6E-4764-BEEF-F4A280F49E89}" presName="hierChild5" presStyleCnt="0"/>
      <dgm:spPr/>
    </dgm:pt>
    <dgm:pt modelId="{FF1D0DAB-FADB-44C8-A438-F277FA9F6973}" type="pres">
      <dgm:prSet presAssocID="{84B0BFC4-9CBF-4AC8-AEF9-082DC66DA003}" presName="Name50" presStyleLbl="parChTrans1D3" presStyleIdx="13" presStyleCnt="19"/>
      <dgm:spPr/>
      <dgm:t>
        <a:bodyPr/>
        <a:lstStyle/>
        <a:p>
          <a:endParaRPr lang="zh-CN" altLang="en-US"/>
        </a:p>
      </dgm:t>
    </dgm:pt>
    <dgm:pt modelId="{C9871DDE-2456-463B-A113-5E14CF9B962F}" type="pres">
      <dgm:prSet presAssocID="{09DA35C9-3D91-463F-A581-17924E20B9D1}" presName="hierRoot2" presStyleCnt="0">
        <dgm:presLayoutVars>
          <dgm:hierBranch val="r"/>
        </dgm:presLayoutVars>
      </dgm:prSet>
      <dgm:spPr/>
    </dgm:pt>
    <dgm:pt modelId="{37D5D879-7115-40B6-8059-DF1D2AB3669B}" type="pres">
      <dgm:prSet presAssocID="{09DA35C9-3D91-463F-A581-17924E20B9D1}" presName="rootComposite" presStyleCnt="0"/>
      <dgm:spPr/>
    </dgm:pt>
    <dgm:pt modelId="{44D9104A-04B6-4F01-BC22-A6EBC4FA4C43}" type="pres">
      <dgm:prSet presAssocID="{09DA35C9-3D91-463F-A581-17924E20B9D1}" presName="rootText" presStyleLbl="node3" presStyleIdx="13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9F1D8B0-00A3-4A03-8CD0-8454193EF625}" type="pres">
      <dgm:prSet presAssocID="{09DA35C9-3D91-463F-A581-17924E20B9D1}" presName="rootConnector" presStyleLbl="node3" presStyleIdx="13" presStyleCnt="19"/>
      <dgm:spPr/>
      <dgm:t>
        <a:bodyPr/>
        <a:lstStyle/>
        <a:p>
          <a:endParaRPr lang="zh-CN" altLang="en-US"/>
        </a:p>
      </dgm:t>
    </dgm:pt>
    <dgm:pt modelId="{088148FD-897C-4C56-8302-09854DA2939E}" type="pres">
      <dgm:prSet presAssocID="{09DA35C9-3D91-463F-A581-17924E20B9D1}" presName="hierChild4" presStyleCnt="0"/>
      <dgm:spPr/>
    </dgm:pt>
    <dgm:pt modelId="{2F11E97E-58B0-4083-B7BD-6F41E37F104D}" type="pres">
      <dgm:prSet presAssocID="{09DA35C9-3D91-463F-A581-17924E20B9D1}" presName="hierChild5" presStyleCnt="0"/>
      <dgm:spPr/>
    </dgm:pt>
    <dgm:pt modelId="{FC0FE60E-6FA0-4A35-A5CC-5E8A6EC84145}" type="pres">
      <dgm:prSet presAssocID="{54FCEDB2-3905-4390-B3F4-0D7250CFD521}" presName="Name50" presStyleLbl="parChTrans1D3" presStyleIdx="14" presStyleCnt="19"/>
      <dgm:spPr/>
      <dgm:t>
        <a:bodyPr/>
        <a:lstStyle/>
        <a:p>
          <a:endParaRPr lang="zh-CN" altLang="en-US"/>
        </a:p>
      </dgm:t>
    </dgm:pt>
    <dgm:pt modelId="{67ABF06F-BC89-4BC7-BF7F-340CC2209699}" type="pres">
      <dgm:prSet presAssocID="{FCC50257-2231-49F6-88EE-FAC752557AC9}" presName="hierRoot2" presStyleCnt="0">
        <dgm:presLayoutVars>
          <dgm:hierBranch val="r"/>
        </dgm:presLayoutVars>
      </dgm:prSet>
      <dgm:spPr/>
    </dgm:pt>
    <dgm:pt modelId="{93B1B448-1DF8-4CE8-9ABB-8CEE62C5EF99}" type="pres">
      <dgm:prSet presAssocID="{FCC50257-2231-49F6-88EE-FAC752557AC9}" presName="rootComposite" presStyleCnt="0"/>
      <dgm:spPr/>
    </dgm:pt>
    <dgm:pt modelId="{A4CA1E39-70B3-4873-9FE9-D6608DCBAE3F}" type="pres">
      <dgm:prSet presAssocID="{FCC50257-2231-49F6-88EE-FAC752557AC9}" presName="rootText" presStyleLbl="node3" presStyleIdx="14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CA653F8-1919-41DB-92D3-A44F9086DE09}" type="pres">
      <dgm:prSet presAssocID="{FCC50257-2231-49F6-88EE-FAC752557AC9}" presName="rootConnector" presStyleLbl="node3" presStyleIdx="14" presStyleCnt="19"/>
      <dgm:spPr/>
      <dgm:t>
        <a:bodyPr/>
        <a:lstStyle/>
        <a:p>
          <a:endParaRPr lang="zh-CN" altLang="en-US"/>
        </a:p>
      </dgm:t>
    </dgm:pt>
    <dgm:pt modelId="{6D6BA2BA-9828-436B-B955-24BEB2EB64F8}" type="pres">
      <dgm:prSet presAssocID="{FCC50257-2231-49F6-88EE-FAC752557AC9}" presName="hierChild4" presStyleCnt="0"/>
      <dgm:spPr/>
    </dgm:pt>
    <dgm:pt modelId="{0FA489FF-2E9B-41BD-9DEC-B2951A45902A}" type="pres">
      <dgm:prSet presAssocID="{FCC50257-2231-49F6-88EE-FAC752557AC9}" presName="hierChild5" presStyleCnt="0"/>
      <dgm:spPr/>
    </dgm:pt>
    <dgm:pt modelId="{4417F977-C45F-41A9-BC89-8C55B25A8FEB}" type="pres">
      <dgm:prSet presAssocID="{5CAAEB60-8B42-4BE5-89BC-899C3EF10447}" presName="Name50" presStyleLbl="parChTrans1D3" presStyleIdx="15" presStyleCnt="19"/>
      <dgm:spPr/>
      <dgm:t>
        <a:bodyPr/>
        <a:lstStyle/>
        <a:p>
          <a:endParaRPr lang="zh-CN" altLang="en-US"/>
        </a:p>
      </dgm:t>
    </dgm:pt>
    <dgm:pt modelId="{59EA9C97-C163-4EFB-83E7-DF033F904FD8}" type="pres">
      <dgm:prSet presAssocID="{365E52BF-DA38-465A-926A-57CE4E59D245}" presName="hierRoot2" presStyleCnt="0">
        <dgm:presLayoutVars>
          <dgm:hierBranch val="r"/>
        </dgm:presLayoutVars>
      </dgm:prSet>
      <dgm:spPr/>
    </dgm:pt>
    <dgm:pt modelId="{E697688A-2712-467E-BC3B-6580CC2B99EF}" type="pres">
      <dgm:prSet presAssocID="{365E52BF-DA38-465A-926A-57CE4E59D245}" presName="rootComposite" presStyleCnt="0"/>
      <dgm:spPr/>
    </dgm:pt>
    <dgm:pt modelId="{D5A957CE-BCF9-420B-A486-06A4900F4095}" type="pres">
      <dgm:prSet presAssocID="{365E52BF-DA38-465A-926A-57CE4E59D245}" presName="rootText" presStyleLbl="node3" presStyleIdx="15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856B53A-6699-4413-B521-CBAE8F4123D7}" type="pres">
      <dgm:prSet presAssocID="{365E52BF-DA38-465A-926A-57CE4E59D245}" presName="rootConnector" presStyleLbl="node3" presStyleIdx="15" presStyleCnt="19"/>
      <dgm:spPr/>
      <dgm:t>
        <a:bodyPr/>
        <a:lstStyle/>
        <a:p>
          <a:endParaRPr lang="zh-CN" altLang="en-US"/>
        </a:p>
      </dgm:t>
    </dgm:pt>
    <dgm:pt modelId="{BA74A49D-4E4B-461E-8AC8-45644C5D8013}" type="pres">
      <dgm:prSet presAssocID="{365E52BF-DA38-465A-926A-57CE4E59D245}" presName="hierChild4" presStyleCnt="0"/>
      <dgm:spPr/>
    </dgm:pt>
    <dgm:pt modelId="{3D98A110-C044-4EE4-AB38-FEAD406F2C47}" type="pres">
      <dgm:prSet presAssocID="{365E52BF-DA38-465A-926A-57CE4E59D245}" presName="hierChild5" presStyleCnt="0"/>
      <dgm:spPr/>
    </dgm:pt>
    <dgm:pt modelId="{3078B8BC-17AD-4535-B639-C66223E403C8}" type="pres">
      <dgm:prSet presAssocID="{ED79A190-8002-4E2E-B70A-AA89EC0CF71F}" presName="hierChild5" presStyleCnt="0"/>
      <dgm:spPr/>
    </dgm:pt>
    <dgm:pt modelId="{DCF7BB12-6030-4849-B895-AFF10EB2F6B4}" type="pres">
      <dgm:prSet presAssocID="{E61B8599-4F5E-4EAB-9FED-C1125D73C87C}" presName="Name35" presStyleLbl="parChTrans1D2" presStyleIdx="4" presStyleCnt="6"/>
      <dgm:spPr/>
      <dgm:t>
        <a:bodyPr/>
        <a:lstStyle/>
        <a:p>
          <a:endParaRPr lang="zh-CN" altLang="en-US"/>
        </a:p>
      </dgm:t>
    </dgm:pt>
    <dgm:pt modelId="{7998F95D-2225-4585-A601-6ED1C6F3D0E5}" type="pres">
      <dgm:prSet presAssocID="{6997DBB9-AE7B-4BA3-8614-A17563B6C855}" presName="hierRoot2" presStyleCnt="0">
        <dgm:presLayoutVars>
          <dgm:hierBranch val="r"/>
        </dgm:presLayoutVars>
      </dgm:prSet>
      <dgm:spPr/>
    </dgm:pt>
    <dgm:pt modelId="{E6A7EB32-843C-4F0B-8A9D-0FE6BD29C78A}" type="pres">
      <dgm:prSet presAssocID="{6997DBB9-AE7B-4BA3-8614-A17563B6C855}" presName="rootComposite" presStyleCnt="0"/>
      <dgm:spPr/>
    </dgm:pt>
    <dgm:pt modelId="{28D67CAE-DCC0-4F56-8BF5-C89200FC33A1}" type="pres">
      <dgm:prSet presAssocID="{6997DBB9-AE7B-4BA3-8614-A17563B6C855}" presName="rootText" presStyleLbl="node2" presStyleIdx="4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D4A4963-9D22-4133-A679-19DF90F672C3}" type="pres">
      <dgm:prSet presAssocID="{6997DBB9-AE7B-4BA3-8614-A17563B6C855}" presName="rootConnector" presStyleLbl="node2" presStyleIdx="4" presStyleCnt="6"/>
      <dgm:spPr/>
      <dgm:t>
        <a:bodyPr/>
        <a:lstStyle/>
        <a:p>
          <a:endParaRPr lang="zh-CN" altLang="en-US"/>
        </a:p>
      </dgm:t>
    </dgm:pt>
    <dgm:pt modelId="{282A512D-9269-4C79-91FF-CEE84245FC52}" type="pres">
      <dgm:prSet presAssocID="{6997DBB9-AE7B-4BA3-8614-A17563B6C855}" presName="hierChild4" presStyleCnt="0"/>
      <dgm:spPr/>
    </dgm:pt>
    <dgm:pt modelId="{BF353E23-1723-4B31-A951-86E5E7ECA67C}" type="pres">
      <dgm:prSet presAssocID="{AC0738BB-9A44-4C5A-9EF2-48B4F0FD3152}" presName="Name50" presStyleLbl="parChTrans1D3" presStyleIdx="16" presStyleCnt="19"/>
      <dgm:spPr/>
      <dgm:t>
        <a:bodyPr/>
        <a:lstStyle/>
        <a:p>
          <a:endParaRPr lang="zh-CN" altLang="en-US"/>
        </a:p>
      </dgm:t>
    </dgm:pt>
    <dgm:pt modelId="{5E2609F5-AC07-409F-880B-AC63849E4715}" type="pres">
      <dgm:prSet presAssocID="{B0155FA7-CA7C-492E-8B10-781F4DB6F48E}" presName="hierRoot2" presStyleCnt="0">
        <dgm:presLayoutVars>
          <dgm:hierBranch val="r"/>
        </dgm:presLayoutVars>
      </dgm:prSet>
      <dgm:spPr/>
    </dgm:pt>
    <dgm:pt modelId="{E4EB42AC-A2AF-4BBB-85AD-495ACECBBB83}" type="pres">
      <dgm:prSet presAssocID="{B0155FA7-CA7C-492E-8B10-781F4DB6F48E}" presName="rootComposite" presStyleCnt="0"/>
      <dgm:spPr/>
    </dgm:pt>
    <dgm:pt modelId="{BC4C2AA1-6B5C-4101-9EE1-B1C8B8C73404}" type="pres">
      <dgm:prSet presAssocID="{B0155FA7-CA7C-492E-8B10-781F4DB6F48E}" presName="rootText" presStyleLbl="node3" presStyleIdx="16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590C64E-22E1-4FE6-B3EE-4F43CD2B9E18}" type="pres">
      <dgm:prSet presAssocID="{B0155FA7-CA7C-492E-8B10-781F4DB6F48E}" presName="rootConnector" presStyleLbl="node3" presStyleIdx="16" presStyleCnt="19"/>
      <dgm:spPr/>
      <dgm:t>
        <a:bodyPr/>
        <a:lstStyle/>
        <a:p>
          <a:endParaRPr lang="zh-CN" altLang="en-US"/>
        </a:p>
      </dgm:t>
    </dgm:pt>
    <dgm:pt modelId="{08404A05-E394-406A-BD3D-279AC47A9381}" type="pres">
      <dgm:prSet presAssocID="{B0155FA7-CA7C-492E-8B10-781F4DB6F48E}" presName="hierChild4" presStyleCnt="0"/>
      <dgm:spPr/>
    </dgm:pt>
    <dgm:pt modelId="{16D4EBDF-1678-4FD8-A70C-24EB5514F251}" type="pres">
      <dgm:prSet presAssocID="{B0155FA7-CA7C-492E-8B10-781F4DB6F48E}" presName="hierChild5" presStyleCnt="0"/>
      <dgm:spPr/>
    </dgm:pt>
    <dgm:pt modelId="{D63CE0BA-2249-4ADD-9E86-0488ECD37957}" type="pres">
      <dgm:prSet presAssocID="{B8CE0BE7-9C41-47F0-8C78-52DDE0841064}" presName="Name50" presStyleLbl="parChTrans1D3" presStyleIdx="17" presStyleCnt="19"/>
      <dgm:spPr/>
      <dgm:t>
        <a:bodyPr/>
        <a:lstStyle/>
        <a:p>
          <a:endParaRPr lang="zh-CN" altLang="en-US"/>
        </a:p>
      </dgm:t>
    </dgm:pt>
    <dgm:pt modelId="{A6F97CA2-F829-4E06-8B9A-44B1E1F9E15C}" type="pres">
      <dgm:prSet presAssocID="{AF4AA5E6-D9B7-4080-AF20-BB1E1568030F}" presName="hierRoot2" presStyleCnt="0">
        <dgm:presLayoutVars>
          <dgm:hierBranch val="r"/>
        </dgm:presLayoutVars>
      </dgm:prSet>
      <dgm:spPr/>
    </dgm:pt>
    <dgm:pt modelId="{82D3EEC9-9A8B-4681-875F-E32E28D84DFE}" type="pres">
      <dgm:prSet presAssocID="{AF4AA5E6-D9B7-4080-AF20-BB1E1568030F}" presName="rootComposite" presStyleCnt="0"/>
      <dgm:spPr/>
    </dgm:pt>
    <dgm:pt modelId="{C4A015E9-2076-427C-90AE-F7291772EEC1}" type="pres">
      <dgm:prSet presAssocID="{AF4AA5E6-D9B7-4080-AF20-BB1E1568030F}" presName="rootText" presStyleLbl="node3" presStyleIdx="17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1E3085E-A3BE-4E1E-820B-6E446E3AC990}" type="pres">
      <dgm:prSet presAssocID="{AF4AA5E6-D9B7-4080-AF20-BB1E1568030F}" presName="rootConnector" presStyleLbl="node3" presStyleIdx="17" presStyleCnt="19"/>
      <dgm:spPr/>
      <dgm:t>
        <a:bodyPr/>
        <a:lstStyle/>
        <a:p>
          <a:endParaRPr lang="zh-CN" altLang="en-US"/>
        </a:p>
      </dgm:t>
    </dgm:pt>
    <dgm:pt modelId="{82EBA1FF-6752-4666-9618-413E7B908C42}" type="pres">
      <dgm:prSet presAssocID="{AF4AA5E6-D9B7-4080-AF20-BB1E1568030F}" presName="hierChild4" presStyleCnt="0"/>
      <dgm:spPr/>
    </dgm:pt>
    <dgm:pt modelId="{977F9B9D-5DDE-48C4-8331-4D7DEE6CBCF6}" type="pres">
      <dgm:prSet presAssocID="{AF4AA5E6-D9B7-4080-AF20-BB1E1568030F}" presName="hierChild5" presStyleCnt="0"/>
      <dgm:spPr/>
    </dgm:pt>
    <dgm:pt modelId="{C2D61C37-29A8-4683-86D1-94F6B5E98D1A}" type="pres">
      <dgm:prSet presAssocID="{CB788BC3-F833-4C35-8575-CEDF01F863E0}" presName="Name50" presStyleLbl="parChTrans1D3" presStyleIdx="18" presStyleCnt="19"/>
      <dgm:spPr/>
      <dgm:t>
        <a:bodyPr/>
        <a:lstStyle/>
        <a:p>
          <a:endParaRPr lang="zh-CN" altLang="en-US"/>
        </a:p>
      </dgm:t>
    </dgm:pt>
    <dgm:pt modelId="{51282338-BB4F-48DD-B835-45A2F00D5146}" type="pres">
      <dgm:prSet presAssocID="{C3D01A49-A9E9-4E69-AD73-23FBF660F067}" presName="hierRoot2" presStyleCnt="0">
        <dgm:presLayoutVars>
          <dgm:hierBranch val="r"/>
        </dgm:presLayoutVars>
      </dgm:prSet>
      <dgm:spPr/>
    </dgm:pt>
    <dgm:pt modelId="{4D828535-D475-4EFA-A70F-9F103190138C}" type="pres">
      <dgm:prSet presAssocID="{C3D01A49-A9E9-4E69-AD73-23FBF660F067}" presName="rootComposite" presStyleCnt="0"/>
      <dgm:spPr/>
    </dgm:pt>
    <dgm:pt modelId="{491844F4-9D23-42D9-B968-74882C235F82}" type="pres">
      <dgm:prSet presAssocID="{C3D01A49-A9E9-4E69-AD73-23FBF660F067}" presName="rootText" presStyleLbl="node3" presStyleIdx="18" presStyleCnt="1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1B43EFD-40EC-4404-842D-B8FE7B30C36C}" type="pres">
      <dgm:prSet presAssocID="{C3D01A49-A9E9-4E69-AD73-23FBF660F067}" presName="rootConnector" presStyleLbl="node3" presStyleIdx="18" presStyleCnt="19"/>
      <dgm:spPr/>
      <dgm:t>
        <a:bodyPr/>
        <a:lstStyle/>
        <a:p>
          <a:endParaRPr lang="zh-CN" altLang="en-US"/>
        </a:p>
      </dgm:t>
    </dgm:pt>
    <dgm:pt modelId="{C920369D-A4D6-41A8-A60B-125683CA7980}" type="pres">
      <dgm:prSet presAssocID="{C3D01A49-A9E9-4E69-AD73-23FBF660F067}" presName="hierChild4" presStyleCnt="0"/>
      <dgm:spPr/>
    </dgm:pt>
    <dgm:pt modelId="{74432CF2-B301-4AD4-9257-0C48D0AB2D6A}" type="pres">
      <dgm:prSet presAssocID="{C3D01A49-A9E9-4E69-AD73-23FBF660F067}" presName="hierChild5" presStyleCnt="0"/>
      <dgm:spPr/>
    </dgm:pt>
    <dgm:pt modelId="{5025C2A1-A6B7-4024-95B0-1BCF51778265}" type="pres">
      <dgm:prSet presAssocID="{6997DBB9-AE7B-4BA3-8614-A17563B6C855}" presName="hierChild5" presStyleCnt="0"/>
      <dgm:spPr/>
    </dgm:pt>
    <dgm:pt modelId="{C785386B-DE17-4271-B786-3C4F1434ABE4}" type="pres">
      <dgm:prSet presAssocID="{D14F0D64-B290-4126-A884-98241784CD0A}" presName="Name35" presStyleLbl="parChTrans1D2" presStyleIdx="5" presStyleCnt="6"/>
      <dgm:spPr/>
      <dgm:t>
        <a:bodyPr/>
        <a:lstStyle/>
        <a:p>
          <a:endParaRPr lang="zh-CN" altLang="en-US"/>
        </a:p>
      </dgm:t>
    </dgm:pt>
    <dgm:pt modelId="{3611A061-2BD8-43A3-B3D6-21E2425D433E}" type="pres">
      <dgm:prSet presAssocID="{EFC49E01-E241-4540-B2AF-8CDE7C642F7B}" presName="hierRoot2" presStyleCnt="0">
        <dgm:presLayoutVars>
          <dgm:hierBranch/>
        </dgm:presLayoutVars>
      </dgm:prSet>
      <dgm:spPr/>
    </dgm:pt>
    <dgm:pt modelId="{324E6C50-69BA-476A-9973-80E03484CE19}" type="pres">
      <dgm:prSet presAssocID="{EFC49E01-E241-4540-B2AF-8CDE7C642F7B}" presName="rootComposite" presStyleCnt="0"/>
      <dgm:spPr/>
    </dgm:pt>
    <dgm:pt modelId="{46DC1CF8-A343-4177-BFAE-87D66820FBD4}" type="pres">
      <dgm:prSet presAssocID="{EFC49E01-E241-4540-B2AF-8CDE7C642F7B}" presName="rootText" presStyleLbl="node2" presStyleIdx="5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32C6A6ED-98E6-4258-A2B5-557D2685DA66}" type="pres">
      <dgm:prSet presAssocID="{EFC49E01-E241-4540-B2AF-8CDE7C642F7B}" presName="rootConnector" presStyleLbl="node2" presStyleIdx="5" presStyleCnt="6"/>
      <dgm:spPr/>
      <dgm:t>
        <a:bodyPr/>
        <a:lstStyle/>
        <a:p>
          <a:endParaRPr lang="zh-CN" altLang="en-US"/>
        </a:p>
      </dgm:t>
    </dgm:pt>
    <dgm:pt modelId="{43AD64E2-E068-4C14-AB21-A19DEFDDA0A9}" type="pres">
      <dgm:prSet presAssocID="{EFC49E01-E241-4540-B2AF-8CDE7C642F7B}" presName="hierChild4" presStyleCnt="0"/>
      <dgm:spPr/>
    </dgm:pt>
    <dgm:pt modelId="{18E7EC13-6C57-46A8-875F-BD755B98105F}" type="pres">
      <dgm:prSet presAssocID="{EFC49E01-E241-4540-B2AF-8CDE7C642F7B}" presName="hierChild5" presStyleCnt="0"/>
      <dgm:spPr/>
    </dgm:pt>
    <dgm:pt modelId="{521BC12F-5192-4738-836E-0C110849BFF3}" type="pres">
      <dgm:prSet presAssocID="{68554860-765A-49D0-A56B-865595C34DA9}" presName="hierChild3" presStyleCnt="0"/>
      <dgm:spPr/>
    </dgm:pt>
  </dgm:ptLst>
  <dgm:cxnLst>
    <dgm:cxn modelId="{5E0BEB22-DAD8-4E38-8244-EDD206EBF06A}" type="presOf" srcId="{6997DBB9-AE7B-4BA3-8614-A17563B6C855}" destId="{8D4A4963-9D22-4133-A679-19DF90F672C3}" srcOrd="1" destOrd="0" presId="urn:microsoft.com/office/officeart/2005/8/layout/orgChart1"/>
    <dgm:cxn modelId="{636D5AB0-DE9E-4AC8-8939-86309393427D}" type="presOf" srcId="{68554860-765A-49D0-A56B-865595C34DA9}" destId="{49746B45-22E4-4911-9070-64B609A7E9EC}" srcOrd="1" destOrd="0" presId="urn:microsoft.com/office/officeart/2005/8/layout/orgChart1"/>
    <dgm:cxn modelId="{084CE219-1F2B-46AD-9DE1-C507E44A9D26}" type="presOf" srcId="{428A773D-9CB6-4801-A1D8-CC8365E5BE80}" destId="{43B3FC65-7439-4F6D-9AB1-FB9BD2661DBC}" srcOrd="0" destOrd="0" presId="urn:microsoft.com/office/officeart/2005/8/layout/orgChart1"/>
    <dgm:cxn modelId="{2599AF94-D2A7-4CCE-BD0C-5114A4FF7C82}" srcId="{1B790B54-EEFC-4383-B892-66D73FF4B2D8}" destId="{736462EF-B03C-4968-B5FB-BC0EDE596B36}" srcOrd="1" destOrd="0" parTransId="{2B74EDC8-7232-4B36-8D76-2DD627CCABCD}" sibTransId="{09C118FA-123C-4F36-A899-24FD723C4C28}"/>
    <dgm:cxn modelId="{DB7302E0-BB2A-47E1-BBA9-5F51BE05542C}" type="presOf" srcId="{89BE2A9A-B197-47C6-845A-E5EAB87C4CCA}" destId="{904B7C4E-0F0B-4655-97F2-88AF81B062E0}" srcOrd="0" destOrd="0" presId="urn:microsoft.com/office/officeart/2005/8/layout/orgChart1"/>
    <dgm:cxn modelId="{547408B7-5AF7-4423-8947-B732FA46267A}" type="presOf" srcId="{89BE6AE4-FDD6-4A44-9E2C-3661C9EF490F}" destId="{BCBB653A-21F0-4CF2-BD3E-FFCC015D42F2}" srcOrd="1" destOrd="0" presId="urn:microsoft.com/office/officeart/2005/8/layout/orgChart1"/>
    <dgm:cxn modelId="{9BD82924-9990-414B-AA12-53E12B9400BB}" type="presOf" srcId="{7DCB4B85-8665-474E-96B3-C3B127C51A27}" destId="{F0239FFD-D898-4F21-AC76-3026C5AC7B85}" srcOrd="0" destOrd="0" presId="urn:microsoft.com/office/officeart/2005/8/layout/orgChart1"/>
    <dgm:cxn modelId="{0484A762-D05B-4138-A545-837437B1BC9C}" type="presOf" srcId="{9A8DFE95-88B6-49EA-BAD9-043427C913DE}" destId="{9309F1B1-3257-4A99-9A80-6A6F51F87E6D}" srcOrd="0" destOrd="0" presId="urn:microsoft.com/office/officeart/2005/8/layout/orgChart1"/>
    <dgm:cxn modelId="{915B2B1D-C96D-413F-9FC1-691FE511C08E}" type="presOf" srcId="{4BA7EE53-2B83-4AAA-820C-A602F4B281BA}" destId="{DB39677B-CEE3-4807-A1D2-3B3AEABA406E}" srcOrd="0" destOrd="0" presId="urn:microsoft.com/office/officeart/2005/8/layout/orgChart1"/>
    <dgm:cxn modelId="{703223FB-27E2-48AA-8837-2695673B7723}" type="presOf" srcId="{C3D01A49-A9E9-4E69-AD73-23FBF660F067}" destId="{11B43EFD-40EC-4404-842D-B8FE7B30C36C}" srcOrd="1" destOrd="0" presId="urn:microsoft.com/office/officeart/2005/8/layout/orgChart1"/>
    <dgm:cxn modelId="{E4034A0D-4490-4678-9033-B798DB12A321}" type="presOf" srcId="{A9FF3966-9AE6-48C8-8989-D5698684A8F3}" destId="{97510277-A856-465E-B054-FA7D3C033575}" srcOrd="1" destOrd="0" presId="urn:microsoft.com/office/officeart/2005/8/layout/orgChart1"/>
    <dgm:cxn modelId="{4234AFED-7847-47C6-A964-110F5E13DAFA}" srcId="{7DCB4B85-8665-474E-96B3-C3B127C51A27}" destId="{489CA35C-7A98-412E-9FFD-A9F6B52521F2}" srcOrd="0" destOrd="0" parTransId="{D0CC7C3E-47B2-43B3-A8F8-61A7D7884B6A}" sibTransId="{4315FF56-D851-4B57-B134-A305AE9FFBC8}"/>
    <dgm:cxn modelId="{C6A700D6-87C5-4F41-8364-13F093A259A2}" type="presOf" srcId="{C599506B-3EFF-477D-871E-896B82B4B39E}" destId="{2C875444-3F49-4A3E-912C-49AEA1272943}" srcOrd="0" destOrd="0" presId="urn:microsoft.com/office/officeart/2005/8/layout/orgChart1"/>
    <dgm:cxn modelId="{99523A36-166B-4BC9-B1F9-2F6F5BB76132}" srcId="{68554860-765A-49D0-A56B-865595C34DA9}" destId="{ED79A190-8002-4E2E-B70A-AA89EC0CF71F}" srcOrd="3" destOrd="0" parTransId="{428A773D-9CB6-4801-A1D8-CC8365E5BE80}" sibTransId="{D6183E78-66B5-4D6B-89CE-7B266A01CD91}"/>
    <dgm:cxn modelId="{E26E7561-E9E5-4207-B6DD-28923C3469D3}" type="presOf" srcId="{08E2BBA9-F2CE-4C38-86C9-38205EC33111}" destId="{8455656C-D54E-4307-9138-F0DA32AF0924}" srcOrd="1" destOrd="0" presId="urn:microsoft.com/office/officeart/2005/8/layout/orgChart1"/>
    <dgm:cxn modelId="{17315F51-5B30-4C23-AFEB-B0FA358286F1}" type="presOf" srcId="{C746569A-2172-423F-9C30-4DB3E5C9FF8D}" destId="{A207B38C-4A44-4EF0-A721-3D438BBCA21A}" srcOrd="0" destOrd="0" presId="urn:microsoft.com/office/officeart/2005/8/layout/orgChart1"/>
    <dgm:cxn modelId="{6EC2CADC-C85B-45B0-B7E1-C6A55A926E4D}" type="presOf" srcId="{1B790B54-EEFC-4383-B892-66D73FF4B2D8}" destId="{2F4234E3-403C-4AB6-A3E8-06570F717470}" srcOrd="1" destOrd="0" presId="urn:microsoft.com/office/officeart/2005/8/layout/orgChart1"/>
    <dgm:cxn modelId="{BFEDA75D-4457-4CB9-8246-F41EE76F5963}" type="presOf" srcId="{736462EF-B03C-4968-B5FB-BC0EDE596B36}" destId="{57C2F742-9439-471F-8E0A-1620A9ECB20A}" srcOrd="1" destOrd="0" presId="urn:microsoft.com/office/officeart/2005/8/layout/orgChart1"/>
    <dgm:cxn modelId="{2CB4C30A-C5BF-4413-A20A-97A312FB1F6A}" type="presOf" srcId="{ED79A190-8002-4E2E-B70A-AA89EC0CF71F}" destId="{2986E64E-24B2-4EEF-9036-F05A646D2528}" srcOrd="0" destOrd="0" presId="urn:microsoft.com/office/officeart/2005/8/layout/orgChart1"/>
    <dgm:cxn modelId="{08D72CD0-A479-467D-9DD2-A302A4FB597B}" type="presOf" srcId="{C3F98B3C-5CA4-42AD-B6B4-FBF882D31038}" destId="{AA92DD88-0763-4A9F-B4BF-EC1C9FBF8B3C}" srcOrd="1" destOrd="0" presId="urn:microsoft.com/office/officeart/2005/8/layout/orgChart1"/>
    <dgm:cxn modelId="{FA3AEA37-12EB-4D39-8844-CBC270EABF81}" srcId="{68554860-765A-49D0-A56B-865595C34DA9}" destId="{EFC49E01-E241-4540-B2AF-8CDE7C642F7B}" srcOrd="5" destOrd="0" parTransId="{D14F0D64-B290-4126-A884-98241784CD0A}" sibTransId="{D2447318-1943-41D7-B109-A669EF2B29A8}"/>
    <dgm:cxn modelId="{B46351B6-C381-4C9A-B343-9340B6776B0C}" type="presOf" srcId="{54FCEDB2-3905-4390-B3F4-0D7250CFD521}" destId="{FC0FE60E-6FA0-4A35-A5CC-5E8A6EC84145}" srcOrd="0" destOrd="0" presId="urn:microsoft.com/office/officeart/2005/8/layout/orgChart1"/>
    <dgm:cxn modelId="{F8BA4C47-E111-40F4-950A-E670FE051A69}" type="presOf" srcId="{999C9B2D-2B7B-4508-BBF0-EA7C9F90757C}" destId="{871D1CF8-05BF-4C61-9942-E0858F670563}" srcOrd="0" destOrd="0" presId="urn:microsoft.com/office/officeart/2005/8/layout/orgChart1"/>
    <dgm:cxn modelId="{BAB55BAF-0EE9-4F11-9EBA-EE20BB26B006}" type="presOf" srcId="{89BE6AE4-FDD6-4A44-9E2C-3661C9EF490F}" destId="{D439A774-4D01-46DE-891F-5D078246A399}" srcOrd="0" destOrd="0" presId="urn:microsoft.com/office/officeart/2005/8/layout/orgChart1"/>
    <dgm:cxn modelId="{46BCF929-EBF9-445D-9F47-4570477854FE}" type="presOf" srcId="{B6B0A83F-0677-43A6-9D2C-425FAD57FDEE}" destId="{08BE5E1E-0D68-4CC9-9294-FC1EFE380569}" srcOrd="0" destOrd="0" presId="urn:microsoft.com/office/officeart/2005/8/layout/orgChart1"/>
    <dgm:cxn modelId="{E2188DBE-1BFE-4C5C-9C26-5D1FA0B9F4CF}" type="presOf" srcId="{736462EF-B03C-4968-B5FB-BC0EDE596B36}" destId="{90180121-498D-4EF0-B098-DF8766D12EA2}" srcOrd="0" destOrd="0" presId="urn:microsoft.com/office/officeart/2005/8/layout/orgChart1"/>
    <dgm:cxn modelId="{E12B188D-1133-45B4-9651-4B4EDA94627E}" type="presOf" srcId="{68554860-765A-49D0-A56B-865595C34DA9}" destId="{CD49771A-2744-4DC1-BC3F-DE7CA89F62F9}" srcOrd="0" destOrd="0" presId="urn:microsoft.com/office/officeart/2005/8/layout/orgChart1"/>
    <dgm:cxn modelId="{97DFB3F6-73FC-4C7B-BE9A-0A6E93B186A8}" srcId="{68554860-765A-49D0-A56B-865595C34DA9}" destId="{7DCB4B85-8665-474E-96B3-C3B127C51A27}" srcOrd="1" destOrd="0" parTransId="{999C9B2D-2B7B-4508-BBF0-EA7C9F90757C}" sibTransId="{BFD93480-23C7-4DF0-8452-3019C4BAB792}"/>
    <dgm:cxn modelId="{8AB550EE-AFCD-44EC-A0D9-AE697A1DFCD9}" type="presOf" srcId="{6E7B74E0-EB92-4DE6-8F29-565FA7D2DFCA}" destId="{1F67FDF5-8EBC-475C-8B1F-D802EA38B91D}" srcOrd="0" destOrd="0" presId="urn:microsoft.com/office/officeart/2005/8/layout/orgChart1"/>
    <dgm:cxn modelId="{346DC651-2701-4870-968B-235452491EA8}" type="presOf" srcId="{489CA35C-7A98-412E-9FFD-A9F6B52521F2}" destId="{B5404CD4-D0BE-4C9A-8642-D5AF024FF9FC}" srcOrd="0" destOrd="0" presId="urn:microsoft.com/office/officeart/2005/8/layout/orgChart1"/>
    <dgm:cxn modelId="{3B7613D4-91FA-439C-8123-D5B6B9954125}" type="presOf" srcId="{365E52BF-DA38-465A-926A-57CE4E59D245}" destId="{2856B53A-6699-4413-B521-CBAE8F4123D7}" srcOrd="1" destOrd="0" presId="urn:microsoft.com/office/officeart/2005/8/layout/orgChart1"/>
    <dgm:cxn modelId="{4C9BB1B5-2566-4863-8F9D-0B269C131D5E}" type="presOf" srcId="{84B0BFC4-9CBF-4AC8-AEF9-082DC66DA003}" destId="{FF1D0DAB-FADB-44C8-A438-F277FA9F6973}" srcOrd="0" destOrd="0" presId="urn:microsoft.com/office/officeart/2005/8/layout/orgChart1"/>
    <dgm:cxn modelId="{7E417493-9470-4AB6-8C16-7A5D36E1238F}" type="presOf" srcId="{3D9D338F-C52F-4134-BBCC-4517542FA2BE}" destId="{21A47F6E-28A5-47D1-992F-3D3D24ACAAE8}" srcOrd="1" destOrd="0" presId="urn:microsoft.com/office/officeart/2005/8/layout/orgChart1"/>
    <dgm:cxn modelId="{09C83744-A4C7-4D84-9AE1-C2B47CC220D3}" srcId="{ED79A190-8002-4E2E-B70A-AA89EC0CF71F}" destId="{C599506B-3EFF-477D-871E-896B82B4B39E}" srcOrd="1" destOrd="0" parTransId="{8CBF8F29-A7EA-4FD5-AE67-A5C07AB99B6B}" sibTransId="{D46D49E4-8CEA-4EAE-AD61-2C838EEBA176}"/>
    <dgm:cxn modelId="{EC277EDB-2FF9-4C94-B7E1-7304198B26B8}" type="presOf" srcId="{A71D91B3-F45A-4EA3-BF4D-F7489FFAFFE0}" destId="{EB45C098-C20C-4323-8772-D49E9BFAB6FB}" srcOrd="0" destOrd="0" presId="urn:microsoft.com/office/officeart/2005/8/layout/orgChart1"/>
    <dgm:cxn modelId="{A83BA0E0-254F-4145-BB6D-5D13AEFB95DD}" type="presOf" srcId="{B0155FA7-CA7C-492E-8B10-781F4DB6F48E}" destId="{BC4C2AA1-6B5C-4101-9EE1-B1C8B8C73404}" srcOrd="0" destOrd="0" presId="urn:microsoft.com/office/officeart/2005/8/layout/orgChart1"/>
    <dgm:cxn modelId="{219E66D1-B8DE-4306-92ED-D0222CD39534}" type="presOf" srcId="{6997DBB9-AE7B-4BA3-8614-A17563B6C855}" destId="{28D67CAE-DCC0-4F56-8BF5-C89200FC33A1}" srcOrd="0" destOrd="0" presId="urn:microsoft.com/office/officeart/2005/8/layout/orgChart1"/>
    <dgm:cxn modelId="{B6CCD203-AA3F-4942-848F-BECCDD9C193D}" srcId="{ED79A190-8002-4E2E-B70A-AA89EC0CF71F}" destId="{09DA35C9-3D91-463F-A581-17924E20B9D1}" srcOrd="3" destOrd="0" parTransId="{84B0BFC4-9CBF-4AC8-AEF9-082DC66DA003}" sibTransId="{7E6C80D4-DEE1-4318-9D5A-56CA625496D4}"/>
    <dgm:cxn modelId="{8ECD35EA-001C-4721-BC10-CF402C7404D7}" type="presOf" srcId="{C3D01A49-A9E9-4E69-AD73-23FBF660F067}" destId="{491844F4-9D23-42D9-B968-74882C235F82}" srcOrd="0" destOrd="0" presId="urn:microsoft.com/office/officeart/2005/8/layout/orgChart1"/>
    <dgm:cxn modelId="{704E1EB1-F084-44F8-811B-2D9F692EBFD0}" type="presOf" srcId="{08E2BBA9-F2CE-4C38-86C9-38205EC33111}" destId="{3016B1B9-EF53-434E-99BE-E1AE87FF1667}" srcOrd="0" destOrd="0" presId="urn:microsoft.com/office/officeart/2005/8/layout/orgChart1"/>
    <dgm:cxn modelId="{E1D76806-0551-4809-93C5-AF45CDEBF5BC}" type="presOf" srcId="{80BE7AA7-C89B-4246-99D5-34D0C713E353}" destId="{CC889656-456E-431C-AA85-60F95EA71AD4}" srcOrd="0" destOrd="0" presId="urn:microsoft.com/office/officeart/2005/8/layout/orgChart1"/>
    <dgm:cxn modelId="{CE01EFAB-A1C4-4546-A52C-F8ED6CDDE758}" type="presOf" srcId="{6D431F2D-0CC3-4E50-ADB2-035D0E2E4897}" destId="{722076BD-A73C-4D86-AF86-F7C6F4BF7F5D}" srcOrd="0" destOrd="0" presId="urn:microsoft.com/office/officeart/2005/8/layout/orgChart1"/>
    <dgm:cxn modelId="{5DD28ADB-FCCB-4EE0-9D9A-AA6F045E6D68}" type="presOf" srcId="{365E52BF-DA38-465A-926A-57CE4E59D245}" destId="{D5A957CE-BCF9-420B-A486-06A4900F4095}" srcOrd="0" destOrd="0" presId="urn:microsoft.com/office/officeart/2005/8/layout/orgChart1"/>
    <dgm:cxn modelId="{CEAAD04E-F962-4BC1-8BC3-67AB3F3B78BE}" srcId="{ED79A190-8002-4E2E-B70A-AA89EC0CF71F}" destId="{365E52BF-DA38-465A-926A-57CE4E59D245}" srcOrd="5" destOrd="0" parTransId="{5CAAEB60-8B42-4BE5-89BC-899C3EF10447}" sibTransId="{B8CA2656-9F1D-4A0A-A131-0162AA18027E}"/>
    <dgm:cxn modelId="{783AF00E-33C9-42D7-90E7-D9065EFCD9F2}" srcId="{68554860-765A-49D0-A56B-865595C34DA9}" destId="{A9FF3966-9AE6-48C8-8989-D5698684A8F3}" srcOrd="0" destOrd="0" parTransId="{D296C01C-8AF1-4112-BC19-273CA2A33678}" sibTransId="{298E9B39-DCB6-4235-B639-33C496A12A9E}"/>
    <dgm:cxn modelId="{59D095DE-209B-48EE-9CE8-1E249BF20178}" type="presOf" srcId="{D14F0D64-B290-4126-A884-98241784CD0A}" destId="{C785386B-DE17-4271-B786-3C4F1434ABE4}" srcOrd="0" destOrd="0" presId="urn:microsoft.com/office/officeart/2005/8/layout/orgChart1"/>
    <dgm:cxn modelId="{5D2C8486-7B39-478F-B9E8-B6C0426DD27A}" srcId="{ED79A190-8002-4E2E-B70A-AA89EC0CF71F}" destId="{FCC50257-2231-49F6-88EE-FAC752557AC9}" srcOrd="4" destOrd="0" parTransId="{54FCEDB2-3905-4390-B3F4-0D7250CFD521}" sibTransId="{28EF731D-3F46-44B3-AFAC-516BC269C35F}"/>
    <dgm:cxn modelId="{3ABB96F5-9C6D-449E-A03F-5E3035333509}" type="presOf" srcId="{09DA35C9-3D91-463F-A581-17924E20B9D1}" destId="{44D9104A-04B6-4F01-BC22-A6EBC4FA4C43}" srcOrd="0" destOrd="0" presId="urn:microsoft.com/office/officeart/2005/8/layout/orgChart1"/>
    <dgm:cxn modelId="{0D5166C9-CA25-4D8F-B98B-2BC79E027F57}" type="presOf" srcId="{B0155FA7-CA7C-492E-8B10-781F4DB6F48E}" destId="{9590C64E-22E1-4FE6-B3EE-4F43CD2B9E18}" srcOrd="1" destOrd="0" presId="urn:microsoft.com/office/officeart/2005/8/layout/orgChart1"/>
    <dgm:cxn modelId="{982BFE11-FF86-40BA-B990-8713371E85DE}" srcId="{ED79A190-8002-4E2E-B70A-AA89EC0CF71F}" destId="{3D9D338F-C52F-4134-BBCC-4517542FA2BE}" srcOrd="0" destOrd="0" parTransId="{780F7642-D321-400A-A5A4-D640F4051913}" sibTransId="{DDE47EFE-B76E-4120-83F0-64292007735C}"/>
    <dgm:cxn modelId="{50BCF9C6-BA9B-4F73-8009-B372A2CAF8B0}" type="presOf" srcId="{AF4AA5E6-D9B7-4080-AF20-BB1E1568030F}" destId="{C4A015E9-2076-427C-90AE-F7291772EEC1}" srcOrd="0" destOrd="0" presId="urn:microsoft.com/office/officeart/2005/8/layout/orgChart1"/>
    <dgm:cxn modelId="{B0790A9A-C0DD-4F86-A765-5073D5511034}" type="presOf" srcId="{7DE4592E-843A-4FD9-8347-3FDD57AD7E52}" destId="{CFDBB956-C047-4F2F-B940-4D8A05CB5D8A}" srcOrd="0" destOrd="0" presId="urn:microsoft.com/office/officeart/2005/8/layout/orgChart1"/>
    <dgm:cxn modelId="{1F9E7F5D-C7BD-4BBB-AEF4-147B0F877916}" srcId="{7DCB4B85-8665-474E-96B3-C3B127C51A27}" destId="{9A84B952-E662-43A5-9BD8-3B30F02967E0}" srcOrd="2" destOrd="0" parTransId="{A71D91B3-F45A-4EA3-BF4D-F7489FFAFFE0}" sibTransId="{AC9CA649-BD81-4FE0-B8DD-BD1FA7CEC88E}"/>
    <dgm:cxn modelId="{DE877EB7-9610-40BB-929D-F527C4848500}" srcId="{7DCB4B85-8665-474E-96B3-C3B127C51A27}" destId="{89BE2A9A-B197-47C6-845A-E5EAB87C4CCA}" srcOrd="3" destOrd="0" parTransId="{5B78B77B-6785-4790-ADDA-CF8190A31BF2}" sibTransId="{58A5E3BC-3244-4BD4-8EE1-04B38DD1E526}"/>
    <dgm:cxn modelId="{95756FC8-4F4A-4767-A107-1288EAECD874}" type="presOf" srcId="{FCC50257-2231-49F6-88EE-FAC752557AC9}" destId="{9CA653F8-1919-41DB-92D3-A44F9086DE09}" srcOrd="1" destOrd="0" presId="urn:microsoft.com/office/officeart/2005/8/layout/orgChart1"/>
    <dgm:cxn modelId="{E87E4BFE-F21F-4C8F-80BA-04CB7D6659F7}" srcId="{68554860-765A-49D0-A56B-865595C34DA9}" destId="{1B790B54-EEFC-4383-B892-66D73FF4B2D8}" srcOrd="2" destOrd="0" parTransId="{80BE7AA7-C89B-4246-99D5-34D0C713E353}" sibTransId="{7D274742-62EC-46BF-848C-6806B5B6A409}"/>
    <dgm:cxn modelId="{CB662928-8C48-4D3C-93CA-5E28F44F0C3B}" type="presOf" srcId="{B6B0A83F-0677-43A6-9D2C-425FAD57FDEE}" destId="{84E4E624-B337-4098-8954-CBE517B29894}" srcOrd="1" destOrd="0" presId="urn:microsoft.com/office/officeart/2005/8/layout/orgChart1"/>
    <dgm:cxn modelId="{1DAF649E-8934-403C-A319-C2E42F3294FA}" type="presOf" srcId="{D0CC7C3E-47B2-43B3-A8F8-61A7D7884B6A}" destId="{9FF2B20F-0D9A-4BB0-B596-E5C04E62C9B8}" srcOrd="0" destOrd="0" presId="urn:microsoft.com/office/officeart/2005/8/layout/orgChart1"/>
    <dgm:cxn modelId="{B3350BDB-50B1-4451-AC78-1371B0354AAE}" type="presOf" srcId="{29B4878F-BC95-4CEE-90ED-FBBA5B579E15}" destId="{B59DD113-ADC9-4815-B774-5577C4FCB1B7}" srcOrd="0" destOrd="0" presId="urn:microsoft.com/office/officeart/2005/8/layout/orgChart1"/>
    <dgm:cxn modelId="{77B9D5A9-BBFF-494B-8FB3-01880411E193}" type="presOf" srcId="{EFC49E01-E241-4540-B2AF-8CDE7C642F7B}" destId="{32C6A6ED-98E6-4258-A2B5-557D2685DA66}" srcOrd="1" destOrd="0" presId="urn:microsoft.com/office/officeart/2005/8/layout/orgChart1"/>
    <dgm:cxn modelId="{67C8EF12-2E75-40B8-9A0A-5D232501406E}" type="presOf" srcId="{7DE4592E-843A-4FD9-8347-3FDD57AD7E52}" destId="{1AC7BAA4-58DF-44DA-919D-EF581667395C}" srcOrd="1" destOrd="0" presId="urn:microsoft.com/office/officeart/2005/8/layout/orgChart1"/>
    <dgm:cxn modelId="{9F97D4D5-37A0-4113-A01B-59245FCAA42A}" srcId="{A9FF3966-9AE6-48C8-8989-D5698684A8F3}" destId="{B6B0A83F-0677-43A6-9D2C-425FAD57FDEE}" srcOrd="0" destOrd="0" parTransId="{390A532B-4F2A-4CF9-BE74-82A4D32F1D86}" sibTransId="{CA300ECF-526C-4281-8044-7F779C74D5EF}"/>
    <dgm:cxn modelId="{F4CA0138-F5C4-4BAF-AA16-237BC7B629D4}" srcId="{6997DBB9-AE7B-4BA3-8614-A17563B6C855}" destId="{B0155FA7-CA7C-492E-8B10-781F4DB6F48E}" srcOrd="0" destOrd="0" parTransId="{AC0738BB-9A44-4C5A-9EF2-48B4F0FD3152}" sibTransId="{B1241BC3-7395-423B-961C-E57F698E7436}"/>
    <dgm:cxn modelId="{B15373FB-5E0E-4B8B-A40C-D981DDDF0D34}" type="presOf" srcId="{A9FF3966-9AE6-48C8-8989-D5698684A8F3}" destId="{FA3F2591-6B45-4509-A7B0-EFDD2CD876A9}" srcOrd="0" destOrd="0" presId="urn:microsoft.com/office/officeart/2005/8/layout/orgChart1"/>
    <dgm:cxn modelId="{AA1E8411-18C2-4271-A51C-8A4449FACA66}" type="presOf" srcId="{5B78B77B-6785-4790-ADDA-CF8190A31BF2}" destId="{F3B7DB9E-49D7-4598-B973-669B9FF8CD99}" srcOrd="0" destOrd="0" presId="urn:microsoft.com/office/officeart/2005/8/layout/orgChart1"/>
    <dgm:cxn modelId="{1BB13788-891A-4667-83BF-0C0BD3286901}" srcId="{6997DBB9-AE7B-4BA3-8614-A17563B6C855}" destId="{AF4AA5E6-D9B7-4080-AF20-BB1E1568030F}" srcOrd="1" destOrd="0" parTransId="{B8CE0BE7-9C41-47F0-8C78-52DDE0841064}" sibTransId="{8F833216-7EA7-4AAE-AD57-67FC646431DA}"/>
    <dgm:cxn modelId="{816734F7-B85F-49DE-8119-68367E09C7F8}" type="presOf" srcId="{1B790B54-EEFC-4383-B892-66D73FF4B2D8}" destId="{CD8CBFE5-9150-4C23-958F-664F75D65CEE}" srcOrd="0" destOrd="0" presId="urn:microsoft.com/office/officeart/2005/8/layout/orgChart1"/>
    <dgm:cxn modelId="{3F0A1474-955A-46A7-AA4C-3536E6962DFF}" srcId="{68554860-765A-49D0-A56B-865595C34DA9}" destId="{6997DBB9-AE7B-4BA3-8614-A17563B6C855}" srcOrd="4" destOrd="0" parTransId="{E61B8599-4F5E-4EAB-9FED-C1125D73C87C}" sibTransId="{B1A223A5-83E8-464E-8D0F-5543CDE61ED4}"/>
    <dgm:cxn modelId="{C04A270A-9823-4761-87F4-CF9E70DC5213}" type="presOf" srcId="{CB788BC3-F833-4C35-8575-CEDF01F863E0}" destId="{C2D61C37-29A8-4683-86D1-94F6B5E98D1A}" srcOrd="0" destOrd="0" presId="urn:microsoft.com/office/officeart/2005/8/layout/orgChart1"/>
    <dgm:cxn modelId="{AD928026-55BA-429F-B34C-6645A763169C}" type="presOf" srcId="{780F7642-D321-400A-A5A4-D640F4051913}" destId="{BA5C985C-7D65-484D-866D-78F8D45404F4}" srcOrd="0" destOrd="0" presId="urn:microsoft.com/office/officeart/2005/8/layout/orgChart1"/>
    <dgm:cxn modelId="{896514AD-6E47-49B1-BFC1-67DCAD8A149D}" type="presOf" srcId="{F7CB9225-9A1F-4ABE-9BA0-53AC5E96FFA4}" destId="{AA8BA790-14CC-40E7-951A-2E511A59C9C1}" srcOrd="0" destOrd="0" presId="urn:microsoft.com/office/officeart/2005/8/layout/orgChart1"/>
    <dgm:cxn modelId="{D271FF27-A630-40DE-A01B-E0B059545DF2}" srcId="{1B790B54-EEFC-4383-B892-66D73FF4B2D8}" destId="{C746569A-2172-423F-9C30-4DB3E5C9FF8D}" srcOrd="0" destOrd="0" parTransId="{E41631C5-1BB9-4DCA-872A-28653CF61CB7}" sibTransId="{2D057284-CFEA-4221-AC85-E54CF7F3AD9F}"/>
    <dgm:cxn modelId="{84694BD3-8103-4D44-9EFE-7E9FD23302A0}" srcId="{A9FF3966-9AE6-48C8-8989-D5698684A8F3}" destId="{C3F98B3C-5CA4-42AD-B6B4-FBF882D31038}" srcOrd="1" destOrd="0" parTransId="{29B4878F-BC95-4CEE-90ED-FBBA5B579E15}" sibTransId="{ED1CDE4E-5653-42B2-AE71-3DAD3E052185}"/>
    <dgm:cxn modelId="{79255EE3-FC89-4F91-8545-2C287E7D77A3}" type="presOf" srcId="{4755717A-FE6E-4764-BEEF-F4A280F49E89}" destId="{61322549-832D-46E2-8FEB-1E2BFB160954}" srcOrd="0" destOrd="0" presId="urn:microsoft.com/office/officeart/2005/8/layout/orgChart1"/>
    <dgm:cxn modelId="{9473390E-324D-421B-BC16-421DA9681A71}" type="presOf" srcId="{C746569A-2172-423F-9C30-4DB3E5C9FF8D}" destId="{1DE37378-6E2A-41C1-AD6A-76A10BA202D3}" srcOrd="1" destOrd="0" presId="urn:microsoft.com/office/officeart/2005/8/layout/orgChart1"/>
    <dgm:cxn modelId="{D93B5787-891D-446B-8A6F-FAB325EEB658}" type="presOf" srcId="{489CA35C-7A98-412E-9FFD-A9F6B52521F2}" destId="{3E05FD90-E69C-447D-AE8A-22501775730C}" srcOrd="1" destOrd="0" presId="urn:microsoft.com/office/officeart/2005/8/layout/orgChart1"/>
    <dgm:cxn modelId="{9433012E-89C3-44B7-9F01-BA234146FAD6}" type="presOf" srcId="{AF4AA5E6-D9B7-4080-AF20-BB1E1568030F}" destId="{91E3085E-A3BE-4E1E-820B-6E446E3AC990}" srcOrd="1" destOrd="0" presId="urn:microsoft.com/office/officeart/2005/8/layout/orgChart1"/>
    <dgm:cxn modelId="{971D6F46-4068-4B4E-A2ED-3E63918C554E}" srcId="{6997DBB9-AE7B-4BA3-8614-A17563B6C855}" destId="{C3D01A49-A9E9-4E69-AD73-23FBF660F067}" srcOrd="2" destOrd="0" parTransId="{CB788BC3-F833-4C35-8575-CEDF01F863E0}" sibTransId="{13F6F423-7EB6-4C07-B093-A80590955403}"/>
    <dgm:cxn modelId="{8FB696E8-3E35-4C41-8FB1-C3D22790AF82}" type="presOf" srcId="{4755717A-FE6E-4764-BEEF-F4A280F49E89}" destId="{8EA872AF-2170-40C6-8E78-42591E796EA9}" srcOrd="1" destOrd="0" presId="urn:microsoft.com/office/officeart/2005/8/layout/orgChart1"/>
    <dgm:cxn modelId="{F8C462F1-6471-4CEB-9542-E58F05AB090B}" type="presOf" srcId="{8CBF8F29-A7EA-4FD5-AE67-A5C07AB99B6B}" destId="{FE8BB754-51B9-4E45-9732-B3251A449D33}" srcOrd="0" destOrd="0" presId="urn:microsoft.com/office/officeart/2005/8/layout/orgChart1"/>
    <dgm:cxn modelId="{6D6933FD-2B58-4F35-84D8-2A2BAA0ACC74}" type="presOf" srcId="{9A84B952-E662-43A5-9BD8-3B30F02967E0}" destId="{163452AB-A4C3-4AC2-A93C-9F74FEDEDDCD}" srcOrd="0" destOrd="0" presId="urn:microsoft.com/office/officeart/2005/8/layout/orgChart1"/>
    <dgm:cxn modelId="{3CC267CA-CC0C-4AFF-969E-FB9F6DE55F00}" srcId="{6D431F2D-0CC3-4E50-ADB2-035D0E2E4897}" destId="{68554860-765A-49D0-A56B-865595C34DA9}" srcOrd="0" destOrd="0" parTransId="{7599A958-F921-4181-8E7C-8B60BE3F05E9}" sibTransId="{6EDB8478-5731-4BEB-BFDA-C9C0179A57CD}"/>
    <dgm:cxn modelId="{85EBB936-6285-44D5-8695-512208477520}" type="presOf" srcId="{ED79A190-8002-4E2E-B70A-AA89EC0CF71F}" destId="{14A14BBF-1C19-4677-90EA-824F142161DD}" srcOrd="1" destOrd="0" presId="urn:microsoft.com/office/officeart/2005/8/layout/orgChart1"/>
    <dgm:cxn modelId="{3BFB874E-0BF9-4589-81F1-19EB4F652F04}" srcId="{7DCB4B85-8665-474E-96B3-C3B127C51A27}" destId="{89BE6AE4-FDD6-4A44-9E2C-3661C9EF490F}" srcOrd="1" destOrd="0" parTransId="{4BA7EE53-2B83-4AAA-820C-A602F4B281BA}" sibTransId="{51751F80-79FB-4339-B41C-4639103123E0}"/>
    <dgm:cxn modelId="{00E18E2D-8B61-4065-B148-469592B5348A}" type="presOf" srcId="{5CAAEB60-8B42-4BE5-89BC-899C3EF10447}" destId="{4417F977-C45F-41A9-BC89-8C55B25A8FEB}" srcOrd="0" destOrd="0" presId="urn:microsoft.com/office/officeart/2005/8/layout/orgChart1"/>
    <dgm:cxn modelId="{3E15B068-5929-4111-8E73-1A5A10F863A4}" type="presOf" srcId="{AC0738BB-9A44-4C5A-9EF2-48B4F0FD3152}" destId="{BF353E23-1723-4B31-A951-86E5E7ECA67C}" srcOrd="0" destOrd="0" presId="urn:microsoft.com/office/officeart/2005/8/layout/orgChart1"/>
    <dgm:cxn modelId="{4C284F73-5EAD-431B-BC72-EAEC32577331}" type="presOf" srcId="{89BE2A9A-B197-47C6-845A-E5EAB87C4CCA}" destId="{66F69B71-923C-40AD-BD23-3808B53A06EE}" srcOrd="1" destOrd="0" presId="urn:microsoft.com/office/officeart/2005/8/layout/orgChart1"/>
    <dgm:cxn modelId="{128089B2-1AEF-4876-A3FE-0EC415E928D7}" type="presOf" srcId="{9A84B952-E662-43A5-9BD8-3B30F02967E0}" destId="{913C439E-1BBB-4106-8C62-4D1DA559D029}" srcOrd="1" destOrd="0" presId="urn:microsoft.com/office/officeart/2005/8/layout/orgChart1"/>
    <dgm:cxn modelId="{C07F7800-2E1A-4EED-832F-1CF7584558D1}" type="presOf" srcId="{390A532B-4F2A-4CF9-BE74-82A4D32F1D86}" destId="{2C3585F2-6A57-4F84-B97D-143869A04241}" srcOrd="0" destOrd="0" presId="urn:microsoft.com/office/officeart/2005/8/layout/orgChart1"/>
    <dgm:cxn modelId="{DFE777C8-1228-4C2D-8959-B5DA13A12D3E}" srcId="{A9FF3966-9AE6-48C8-8989-D5698684A8F3}" destId="{08E2BBA9-F2CE-4C38-86C9-38205EC33111}" srcOrd="2" destOrd="0" parTransId="{F7CB9225-9A1F-4ABE-9BA0-53AC5E96FFA4}" sibTransId="{9C3BFADD-2D2D-402B-A61C-11566C756636}"/>
    <dgm:cxn modelId="{723767B4-A2A9-4E19-B5AE-11B3C4428BD3}" srcId="{7DCB4B85-8665-474E-96B3-C3B127C51A27}" destId="{7DE4592E-843A-4FD9-8347-3FDD57AD7E52}" srcOrd="4" destOrd="0" parTransId="{6E7B74E0-EB92-4DE6-8F29-565FA7D2DFCA}" sibTransId="{59CED049-B46C-47D5-AB7C-A5B01B0D2C18}"/>
    <dgm:cxn modelId="{7C749C25-C7AC-48E4-BEC7-EAE1548C642F}" type="presOf" srcId="{E61B8599-4F5E-4EAB-9FED-C1125D73C87C}" destId="{DCF7BB12-6030-4849-B895-AFF10EB2F6B4}" srcOrd="0" destOrd="0" presId="urn:microsoft.com/office/officeart/2005/8/layout/orgChart1"/>
    <dgm:cxn modelId="{FD183CB2-8B70-491D-9062-BBB248BADF53}" type="presOf" srcId="{7DCB4B85-8665-474E-96B3-C3B127C51A27}" destId="{951E5814-9EAA-4847-B72A-1000DC19F462}" srcOrd="1" destOrd="0" presId="urn:microsoft.com/office/officeart/2005/8/layout/orgChart1"/>
    <dgm:cxn modelId="{2AA435DA-B1FF-4ACD-B31A-FE0422D69403}" type="presOf" srcId="{D296C01C-8AF1-4112-BC19-273CA2A33678}" destId="{D4794D19-F253-43A0-A4D1-BC707EB0171D}" srcOrd="0" destOrd="0" presId="urn:microsoft.com/office/officeart/2005/8/layout/orgChart1"/>
    <dgm:cxn modelId="{45D0298D-9BA1-42AE-ACF3-F84BB230154E}" type="presOf" srcId="{3D9D338F-C52F-4134-BBCC-4517542FA2BE}" destId="{A45587F5-83FD-49E3-A275-039B2F825F64}" srcOrd="0" destOrd="0" presId="urn:microsoft.com/office/officeart/2005/8/layout/orgChart1"/>
    <dgm:cxn modelId="{B22F2048-BED6-4527-850F-CC11CF91FEBF}" type="presOf" srcId="{C599506B-3EFF-477D-871E-896B82B4B39E}" destId="{6367B275-919E-46F4-B6C6-EED7AE602554}" srcOrd="1" destOrd="0" presId="urn:microsoft.com/office/officeart/2005/8/layout/orgChart1"/>
    <dgm:cxn modelId="{CEBA381D-99EA-4956-B352-BD1D5A4E4A3A}" type="presOf" srcId="{EFC49E01-E241-4540-B2AF-8CDE7C642F7B}" destId="{46DC1CF8-A343-4177-BFAE-87D66820FBD4}" srcOrd="0" destOrd="0" presId="urn:microsoft.com/office/officeart/2005/8/layout/orgChart1"/>
    <dgm:cxn modelId="{69C7F2C9-B8FA-4BD5-B2E3-9E5AAB9DD097}" type="presOf" srcId="{E41631C5-1BB9-4DCA-872A-28653CF61CB7}" destId="{CFC46C4F-4362-4C35-8DE6-EABF239C56F5}" srcOrd="0" destOrd="0" presId="urn:microsoft.com/office/officeart/2005/8/layout/orgChart1"/>
    <dgm:cxn modelId="{3B40C40A-9ACC-4281-A0A2-402EDEC9368E}" type="presOf" srcId="{FCC50257-2231-49F6-88EE-FAC752557AC9}" destId="{A4CA1E39-70B3-4873-9FE9-D6608DCBAE3F}" srcOrd="0" destOrd="0" presId="urn:microsoft.com/office/officeart/2005/8/layout/orgChart1"/>
    <dgm:cxn modelId="{DE2D9780-E1A0-4738-B268-35E8509D06DD}" type="presOf" srcId="{C3F98B3C-5CA4-42AD-B6B4-FBF882D31038}" destId="{4A98DFD1-8B94-4229-92AD-7243E5278354}" srcOrd="0" destOrd="0" presId="urn:microsoft.com/office/officeart/2005/8/layout/orgChart1"/>
    <dgm:cxn modelId="{C4188CB0-8231-4C27-BF8E-C925D61BEDEC}" type="presOf" srcId="{2B74EDC8-7232-4B36-8D76-2DD627CCABCD}" destId="{FEF4BD63-4A6A-4664-9F1A-A2D6CF0ECD25}" srcOrd="0" destOrd="0" presId="urn:microsoft.com/office/officeart/2005/8/layout/orgChart1"/>
    <dgm:cxn modelId="{F737A6A2-814E-4AF0-89D7-89ED71C6AA13}" srcId="{ED79A190-8002-4E2E-B70A-AA89EC0CF71F}" destId="{4755717A-FE6E-4764-BEEF-F4A280F49E89}" srcOrd="2" destOrd="0" parTransId="{9A8DFE95-88B6-49EA-BAD9-043427C913DE}" sibTransId="{4D5D82C0-7086-46E7-8DBF-471D29EF7666}"/>
    <dgm:cxn modelId="{8FC89EDA-AEB9-4120-ABC9-C06B56A98EEA}" type="presOf" srcId="{B8CE0BE7-9C41-47F0-8C78-52DDE0841064}" destId="{D63CE0BA-2249-4ADD-9E86-0488ECD37957}" srcOrd="0" destOrd="0" presId="urn:microsoft.com/office/officeart/2005/8/layout/orgChart1"/>
    <dgm:cxn modelId="{551D8F4E-5D1D-4F9A-B884-64291E812BF2}" type="presOf" srcId="{09DA35C9-3D91-463F-A581-17924E20B9D1}" destId="{29F1D8B0-00A3-4A03-8CD0-8454193EF625}" srcOrd="1" destOrd="0" presId="urn:microsoft.com/office/officeart/2005/8/layout/orgChart1"/>
    <dgm:cxn modelId="{53CB8826-A476-4CBD-A7D8-3C53A1D0B4E6}" type="presParOf" srcId="{722076BD-A73C-4D86-AF86-F7C6F4BF7F5D}" destId="{3E9A52D5-09D5-4FC1-BD52-B893E3963804}" srcOrd="0" destOrd="0" presId="urn:microsoft.com/office/officeart/2005/8/layout/orgChart1"/>
    <dgm:cxn modelId="{18411340-AF3C-48DE-BE62-352DA2B5AA4A}" type="presParOf" srcId="{3E9A52D5-09D5-4FC1-BD52-B893E3963804}" destId="{F156DE51-7947-43ED-BDC1-6463A76F0F7D}" srcOrd="0" destOrd="0" presId="urn:microsoft.com/office/officeart/2005/8/layout/orgChart1"/>
    <dgm:cxn modelId="{2AC2C422-25E7-4302-BA66-F436B3DF119A}" type="presParOf" srcId="{F156DE51-7947-43ED-BDC1-6463A76F0F7D}" destId="{CD49771A-2744-4DC1-BC3F-DE7CA89F62F9}" srcOrd="0" destOrd="0" presId="urn:microsoft.com/office/officeart/2005/8/layout/orgChart1"/>
    <dgm:cxn modelId="{3E747BFB-7B41-4E9C-B1CF-EE25BD97559B}" type="presParOf" srcId="{F156DE51-7947-43ED-BDC1-6463A76F0F7D}" destId="{49746B45-22E4-4911-9070-64B609A7E9EC}" srcOrd="1" destOrd="0" presId="urn:microsoft.com/office/officeart/2005/8/layout/orgChart1"/>
    <dgm:cxn modelId="{2705371B-705B-4CEF-A809-B1228EB20F1F}" type="presParOf" srcId="{3E9A52D5-09D5-4FC1-BD52-B893E3963804}" destId="{55F16432-7B07-44F1-9880-6EE8A2F3115D}" srcOrd="1" destOrd="0" presId="urn:microsoft.com/office/officeart/2005/8/layout/orgChart1"/>
    <dgm:cxn modelId="{0D8EF0B4-6D32-4BA6-A689-65EDE7F84CCC}" type="presParOf" srcId="{55F16432-7B07-44F1-9880-6EE8A2F3115D}" destId="{D4794D19-F253-43A0-A4D1-BC707EB0171D}" srcOrd="0" destOrd="0" presId="urn:microsoft.com/office/officeart/2005/8/layout/orgChart1"/>
    <dgm:cxn modelId="{01F7AFEF-A5EF-4C3A-99F4-0CD715C60CDF}" type="presParOf" srcId="{55F16432-7B07-44F1-9880-6EE8A2F3115D}" destId="{168EADFC-8BF6-420C-87E3-926EC8A4D2CC}" srcOrd="1" destOrd="0" presId="urn:microsoft.com/office/officeart/2005/8/layout/orgChart1"/>
    <dgm:cxn modelId="{F7CAB13E-DFA1-4250-A76A-9C8A3B6E461C}" type="presParOf" srcId="{168EADFC-8BF6-420C-87E3-926EC8A4D2CC}" destId="{90A69332-3970-4D72-8FCD-3DF24CF0E836}" srcOrd="0" destOrd="0" presId="urn:microsoft.com/office/officeart/2005/8/layout/orgChart1"/>
    <dgm:cxn modelId="{F4C72548-1EB8-40E2-A262-2E2E662BB4F4}" type="presParOf" srcId="{90A69332-3970-4D72-8FCD-3DF24CF0E836}" destId="{FA3F2591-6B45-4509-A7B0-EFDD2CD876A9}" srcOrd="0" destOrd="0" presId="urn:microsoft.com/office/officeart/2005/8/layout/orgChart1"/>
    <dgm:cxn modelId="{933158A7-16C4-4089-8A62-137F4D84F851}" type="presParOf" srcId="{90A69332-3970-4D72-8FCD-3DF24CF0E836}" destId="{97510277-A856-465E-B054-FA7D3C033575}" srcOrd="1" destOrd="0" presId="urn:microsoft.com/office/officeart/2005/8/layout/orgChart1"/>
    <dgm:cxn modelId="{7E43FA53-E22B-4271-9064-F010C4AEC6D4}" type="presParOf" srcId="{168EADFC-8BF6-420C-87E3-926EC8A4D2CC}" destId="{E9E50541-413B-492D-A5B8-1A1E8AC1EBBA}" srcOrd="1" destOrd="0" presId="urn:microsoft.com/office/officeart/2005/8/layout/orgChart1"/>
    <dgm:cxn modelId="{067309BA-D09D-4412-80B9-1079D16E432F}" type="presParOf" srcId="{E9E50541-413B-492D-A5B8-1A1E8AC1EBBA}" destId="{2C3585F2-6A57-4F84-B97D-143869A04241}" srcOrd="0" destOrd="0" presId="urn:microsoft.com/office/officeart/2005/8/layout/orgChart1"/>
    <dgm:cxn modelId="{C0C6BE67-F1A4-4DD4-B3A1-7881B6CB84BC}" type="presParOf" srcId="{E9E50541-413B-492D-A5B8-1A1E8AC1EBBA}" destId="{B972B373-D280-4FF1-BB63-2363CB78AE98}" srcOrd="1" destOrd="0" presId="urn:microsoft.com/office/officeart/2005/8/layout/orgChart1"/>
    <dgm:cxn modelId="{09D4C198-436B-4814-A7F9-3CC99B2F631A}" type="presParOf" srcId="{B972B373-D280-4FF1-BB63-2363CB78AE98}" destId="{553C7F7E-7E86-4F8D-B4B5-818388BEDAF6}" srcOrd="0" destOrd="0" presId="urn:microsoft.com/office/officeart/2005/8/layout/orgChart1"/>
    <dgm:cxn modelId="{F72C6D7E-AA77-4B80-BBFA-E0C9779BE9FF}" type="presParOf" srcId="{553C7F7E-7E86-4F8D-B4B5-818388BEDAF6}" destId="{08BE5E1E-0D68-4CC9-9294-FC1EFE380569}" srcOrd="0" destOrd="0" presId="urn:microsoft.com/office/officeart/2005/8/layout/orgChart1"/>
    <dgm:cxn modelId="{BB0C1B3D-D21D-4D46-AF56-E998DCF0C128}" type="presParOf" srcId="{553C7F7E-7E86-4F8D-B4B5-818388BEDAF6}" destId="{84E4E624-B337-4098-8954-CBE517B29894}" srcOrd="1" destOrd="0" presId="urn:microsoft.com/office/officeart/2005/8/layout/orgChart1"/>
    <dgm:cxn modelId="{391C83CB-5AB7-448C-B9E6-219FD526332C}" type="presParOf" srcId="{B972B373-D280-4FF1-BB63-2363CB78AE98}" destId="{619AE43A-345D-41CD-946A-07F0401632CB}" srcOrd="1" destOrd="0" presId="urn:microsoft.com/office/officeart/2005/8/layout/orgChart1"/>
    <dgm:cxn modelId="{D98CE580-997B-465A-B2E6-265E2CCA839A}" type="presParOf" srcId="{B972B373-D280-4FF1-BB63-2363CB78AE98}" destId="{4AF897C9-C06D-4E10-A446-1214B8F86ED3}" srcOrd="2" destOrd="0" presId="urn:microsoft.com/office/officeart/2005/8/layout/orgChart1"/>
    <dgm:cxn modelId="{F450EE26-62F1-4D7C-A598-EA0E8A1D2E31}" type="presParOf" srcId="{E9E50541-413B-492D-A5B8-1A1E8AC1EBBA}" destId="{B59DD113-ADC9-4815-B774-5577C4FCB1B7}" srcOrd="2" destOrd="0" presId="urn:microsoft.com/office/officeart/2005/8/layout/orgChart1"/>
    <dgm:cxn modelId="{18764976-7C87-4A69-B241-3788A1EA8401}" type="presParOf" srcId="{E9E50541-413B-492D-A5B8-1A1E8AC1EBBA}" destId="{968AB6A5-C9AA-41DD-8693-522465F382DC}" srcOrd="3" destOrd="0" presId="urn:microsoft.com/office/officeart/2005/8/layout/orgChart1"/>
    <dgm:cxn modelId="{77B5BB32-9C4A-4DFD-9EF6-299974DEE4DA}" type="presParOf" srcId="{968AB6A5-C9AA-41DD-8693-522465F382DC}" destId="{64AB3E64-8DC8-4E33-A258-8502B7E5AD63}" srcOrd="0" destOrd="0" presId="urn:microsoft.com/office/officeart/2005/8/layout/orgChart1"/>
    <dgm:cxn modelId="{E63203A8-47BD-4A99-94C7-A1472F035EB2}" type="presParOf" srcId="{64AB3E64-8DC8-4E33-A258-8502B7E5AD63}" destId="{4A98DFD1-8B94-4229-92AD-7243E5278354}" srcOrd="0" destOrd="0" presId="urn:microsoft.com/office/officeart/2005/8/layout/orgChart1"/>
    <dgm:cxn modelId="{B2FBD115-4601-4D42-BFE7-68268B3AD409}" type="presParOf" srcId="{64AB3E64-8DC8-4E33-A258-8502B7E5AD63}" destId="{AA92DD88-0763-4A9F-B4BF-EC1C9FBF8B3C}" srcOrd="1" destOrd="0" presId="urn:microsoft.com/office/officeart/2005/8/layout/orgChart1"/>
    <dgm:cxn modelId="{E8CC0A19-30F6-41C6-AFB4-E79BA79E4334}" type="presParOf" srcId="{968AB6A5-C9AA-41DD-8693-522465F382DC}" destId="{E5422B78-C009-4926-A849-D51D2C208EF7}" srcOrd="1" destOrd="0" presId="urn:microsoft.com/office/officeart/2005/8/layout/orgChart1"/>
    <dgm:cxn modelId="{54FD2BDB-1040-4D1F-9C14-BDB4FFF8BF62}" type="presParOf" srcId="{968AB6A5-C9AA-41DD-8693-522465F382DC}" destId="{71FAA625-80C0-4E7B-962F-616F47EBB01C}" srcOrd="2" destOrd="0" presId="urn:microsoft.com/office/officeart/2005/8/layout/orgChart1"/>
    <dgm:cxn modelId="{F0CE9B28-D24A-429E-B74A-BEF3F4EA8339}" type="presParOf" srcId="{E9E50541-413B-492D-A5B8-1A1E8AC1EBBA}" destId="{AA8BA790-14CC-40E7-951A-2E511A59C9C1}" srcOrd="4" destOrd="0" presId="urn:microsoft.com/office/officeart/2005/8/layout/orgChart1"/>
    <dgm:cxn modelId="{EC7F6913-0868-40E2-97AC-F42F0881B46E}" type="presParOf" srcId="{E9E50541-413B-492D-A5B8-1A1E8AC1EBBA}" destId="{6B6F2312-88A7-4064-94EC-FFD89BB13BAE}" srcOrd="5" destOrd="0" presId="urn:microsoft.com/office/officeart/2005/8/layout/orgChart1"/>
    <dgm:cxn modelId="{F23BD700-A2E6-4559-B2D7-9AAFEA52569B}" type="presParOf" srcId="{6B6F2312-88A7-4064-94EC-FFD89BB13BAE}" destId="{40EF392F-CDD2-4A78-B091-D20E8BB4D356}" srcOrd="0" destOrd="0" presId="urn:microsoft.com/office/officeart/2005/8/layout/orgChart1"/>
    <dgm:cxn modelId="{10E5AB06-A5F8-42A1-B681-F1F7AECFA86B}" type="presParOf" srcId="{40EF392F-CDD2-4A78-B091-D20E8BB4D356}" destId="{3016B1B9-EF53-434E-99BE-E1AE87FF1667}" srcOrd="0" destOrd="0" presId="urn:microsoft.com/office/officeart/2005/8/layout/orgChart1"/>
    <dgm:cxn modelId="{45C43083-3D03-4874-B097-FADB28253A53}" type="presParOf" srcId="{40EF392F-CDD2-4A78-B091-D20E8BB4D356}" destId="{8455656C-D54E-4307-9138-F0DA32AF0924}" srcOrd="1" destOrd="0" presId="urn:microsoft.com/office/officeart/2005/8/layout/orgChart1"/>
    <dgm:cxn modelId="{E65F8B7C-A29B-4901-AD09-084DA84E4CB6}" type="presParOf" srcId="{6B6F2312-88A7-4064-94EC-FFD89BB13BAE}" destId="{B59C8631-46AD-4ECF-AFDA-BF641766684C}" srcOrd="1" destOrd="0" presId="urn:microsoft.com/office/officeart/2005/8/layout/orgChart1"/>
    <dgm:cxn modelId="{6C10608B-69C3-471E-8B69-3E1D71B4F637}" type="presParOf" srcId="{6B6F2312-88A7-4064-94EC-FFD89BB13BAE}" destId="{5E712308-F5E8-4B84-9919-038D71F1A1DF}" srcOrd="2" destOrd="0" presId="urn:microsoft.com/office/officeart/2005/8/layout/orgChart1"/>
    <dgm:cxn modelId="{C978642E-E3EA-4238-8EF5-28325E5CE006}" type="presParOf" srcId="{168EADFC-8BF6-420C-87E3-926EC8A4D2CC}" destId="{81713906-4C5D-4319-9B12-F6E64D649EDC}" srcOrd="2" destOrd="0" presId="urn:microsoft.com/office/officeart/2005/8/layout/orgChart1"/>
    <dgm:cxn modelId="{218B86B0-9928-4361-AE5E-DE3DD681791D}" type="presParOf" srcId="{55F16432-7B07-44F1-9880-6EE8A2F3115D}" destId="{871D1CF8-05BF-4C61-9942-E0858F670563}" srcOrd="2" destOrd="0" presId="urn:microsoft.com/office/officeart/2005/8/layout/orgChart1"/>
    <dgm:cxn modelId="{DF76F3DF-C516-4862-BEB5-72C1931B4B5F}" type="presParOf" srcId="{55F16432-7B07-44F1-9880-6EE8A2F3115D}" destId="{1EB20995-FEA3-4469-8B95-A3215A5B3829}" srcOrd="3" destOrd="0" presId="urn:microsoft.com/office/officeart/2005/8/layout/orgChart1"/>
    <dgm:cxn modelId="{C7D1E01B-FC9B-4B03-9038-BE0BAACC6795}" type="presParOf" srcId="{1EB20995-FEA3-4469-8B95-A3215A5B3829}" destId="{2E170510-DF77-4AE1-87CD-795934FAB535}" srcOrd="0" destOrd="0" presId="urn:microsoft.com/office/officeart/2005/8/layout/orgChart1"/>
    <dgm:cxn modelId="{DA08BDA6-65E9-4FA6-8C88-2C9D00B4E169}" type="presParOf" srcId="{2E170510-DF77-4AE1-87CD-795934FAB535}" destId="{F0239FFD-D898-4F21-AC76-3026C5AC7B85}" srcOrd="0" destOrd="0" presId="urn:microsoft.com/office/officeart/2005/8/layout/orgChart1"/>
    <dgm:cxn modelId="{E7D594E0-19D7-4400-88FE-212CFE3939FA}" type="presParOf" srcId="{2E170510-DF77-4AE1-87CD-795934FAB535}" destId="{951E5814-9EAA-4847-B72A-1000DC19F462}" srcOrd="1" destOrd="0" presId="urn:microsoft.com/office/officeart/2005/8/layout/orgChart1"/>
    <dgm:cxn modelId="{F40B1DA5-62D6-4E99-A807-BABFF92EFEBE}" type="presParOf" srcId="{1EB20995-FEA3-4469-8B95-A3215A5B3829}" destId="{5DBEE2F6-58D4-4656-A2D1-06141DE551F9}" srcOrd="1" destOrd="0" presId="urn:microsoft.com/office/officeart/2005/8/layout/orgChart1"/>
    <dgm:cxn modelId="{24DA6D8A-9538-4EDF-BB58-C6989A15093B}" type="presParOf" srcId="{5DBEE2F6-58D4-4656-A2D1-06141DE551F9}" destId="{9FF2B20F-0D9A-4BB0-B596-E5C04E62C9B8}" srcOrd="0" destOrd="0" presId="urn:microsoft.com/office/officeart/2005/8/layout/orgChart1"/>
    <dgm:cxn modelId="{0AD93A74-DBEB-4FA2-8FDF-05E0EB7AC8AA}" type="presParOf" srcId="{5DBEE2F6-58D4-4656-A2D1-06141DE551F9}" destId="{2863BAE4-1407-4BE8-814E-4D51D6A5E0E2}" srcOrd="1" destOrd="0" presId="urn:microsoft.com/office/officeart/2005/8/layout/orgChart1"/>
    <dgm:cxn modelId="{60A1510E-9616-4BC0-A3D7-D7E6FD1A7905}" type="presParOf" srcId="{2863BAE4-1407-4BE8-814E-4D51D6A5E0E2}" destId="{16D1DC41-EBA9-489C-86D9-594732B8F8C9}" srcOrd="0" destOrd="0" presId="urn:microsoft.com/office/officeart/2005/8/layout/orgChart1"/>
    <dgm:cxn modelId="{691B0441-DA15-4C18-8911-1914FA977E8E}" type="presParOf" srcId="{16D1DC41-EBA9-489C-86D9-594732B8F8C9}" destId="{B5404CD4-D0BE-4C9A-8642-D5AF024FF9FC}" srcOrd="0" destOrd="0" presId="urn:microsoft.com/office/officeart/2005/8/layout/orgChart1"/>
    <dgm:cxn modelId="{9EA3D5B5-6B0A-41FB-B12B-4094BF8BFCCA}" type="presParOf" srcId="{16D1DC41-EBA9-489C-86D9-594732B8F8C9}" destId="{3E05FD90-E69C-447D-AE8A-22501775730C}" srcOrd="1" destOrd="0" presId="urn:microsoft.com/office/officeart/2005/8/layout/orgChart1"/>
    <dgm:cxn modelId="{544994D8-2DA3-4C72-B8E2-7F80169C5026}" type="presParOf" srcId="{2863BAE4-1407-4BE8-814E-4D51D6A5E0E2}" destId="{24FDE5A6-D783-4157-AB77-6FFA937AF4EC}" srcOrd="1" destOrd="0" presId="urn:microsoft.com/office/officeart/2005/8/layout/orgChart1"/>
    <dgm:cxn modelId="{6A9EB032-4ACB-4D0D-9245-44E247BAB135}" type="presParOf" srcId="{2863BAE4-1407-4BE8-814E-4D51D6A5E0E2}" destId="{0B90C3B5-AE84-45D0-AF5C-C4E7E19E6F1B}" srcOrd="2" destOrd="0" presId="urn:microsoft.com/office/officeart/2005/8/layout/orgChart1"/>
    <dgm:cxn modelId="{9E4258B9-3FBD-4357-BE3B-0D73460CA5A8}" type="presParOf" srcId="{5DBEE2F6-58D4-4656-A2D1-06141DE551F9}" destId="{DB39677B-CEE3-4807-A1D2-3B3AEABA406E}" srcOrd="2" destOrd="0" presId="urn:microsoft.com/office/officeart/2005/8/layout/orgChart1"/>
    <dgm:cxn modelId="{BA00A53B-7117-4E69-AF02-EC6F99D7C702}" type="presParOf" srcId="{5DBEE2F6-58D4-4656-A2D1-06141DE551F9}" destId="{C01EA57A-AB04-4AA2-831B-580D8E4CCD0E}" srcOrd="3" destOrd="0" presId="urn:microsoft.com/office/officeart/2005/8/layout/orgChart1"/>
    <dgm:cxn modelId="{031FC5C4-DA8B-4603-BAB4-34EA705DFFB2}" type="presParOf" srcId="{C01EA57A-AB04-4AA2-831B-580D8E4CCD0E}" destId="{0B012421-314E-4FDF-B5DB-E0502F9A3676}" srcOrd="0" destOrd="0" presId="urn:microsoft.com/office/officeart/2005/8/layout/orgChart1"/>
    <dgm:cxn modelId="{46D0AB82-D21A-40BC-A5A3-EDE4F869CC9E}" type="presParOf" srcId="{0B012421-314E-4FDF-B5DB-E0502F9A3676}" destId="{D439A774-4D01-46DE-891F-5D078246A399}" srcOrd="0" destOrd="0" presId="urn:microsoft.com/office/officeart/2005/8/layout/orgChart1"/>
    <dgm:cxn modelId="{66AD1C59-9427-425B-8AC0-B7644D20F4A4}" type="presParOf" srcId="{0B012421-314E-4FDF-B5DB-E0502F9A3676}" destId="{BCBB653A-21F0-4CF2-BD3E-FFCC015D42F2}" srcOrd="1" destOrd="0" presId="urn:microsoft.com/office/officeart/2005/8/layout/orgChart1"/>
    <dgm:cxn modelId="{16CC5116-070E-4699-9DD5-4355B8083543}" type="presParOf" srcId="{C01EA57A-AB04-4AA2-831B-580D8E4CCD0E}" destId="{E95532A9-32B1-481E-BC25-A20C3655D77A}" srcOrd="1" destOrd="0" presId="urn:microsoft.com/office/officeart/2005/8/layout/orgChart1"/>
    <dgm:cxn modelId="{1AD1DEE9-D957-4EB9-978D-84D01AC59D16}" type="presParOf" srcId="{C01EA57A-AB04-4AA2-831B-580D8E4CCD0E}" destId="{ACA58003-8E15-415A-A4BB-2B19C238032D}" srcOrd="2" destOrd="0" presId="urn:microsoft.com/office/officeart/2005/8/layout/orgChart1"/>
    <dgm:cxn modelId="{CAAC32B1-A7E3-470D-BAC1-1F68D62DC820}" type="presParOf" srcId="{5DBEE2F6-58D4-4656-A2D1-06141DE551F9}" destId="{EB45C098-C20C-4323-8772-D49E9BFAB6FB}" srcOrd="4" destOrd="0" presId="urn:microsoft.com/office/officeart/2005/8/layout/orgChart1"/>
    <dgm:cxn modelId="{93B90E05-9BA9-4ABC-A37E-C9C2FA0D91EA}" type="presParOf" srcId="{5DBEE2F6-58D4-4656-A2D1-06141DE551F9}" destId="{4A5A4933-FBE1-4EC0-9230-6F75A96FCC6B}" srcOrd="5" destOrd="0" presId="urn:microsoft.com/office/officeart/2005/8/layout/orgChart1"/>
    <dgm:cxn modelId="{03B6A6D2-50C8-4DD3-88C5-DBAAA365DD83}" type="presParOf" srcId="{4A5A4933-FBE1-4EC0-9230-6F75A96FCC6B}" destId="{D62CB399-9F32-4BCB-88B7-72483C5A8AFE}" srcOrd="0" destOrd="0" presId="urn:microsoft.com/office/officeart/2005/8/layout/orgChart1"/>
    <dgm:cxn modelId="{DC09ABAA-D36B-43E6-BED0-06E665F6F18E}" type="presParOf" srcId="{D62CB399-9F32-4BCB-88B7-72483C5A8AFE}" destId="{163452AB-A4C3-4AC2-A93C-9F74FEDEDDCD}" srcOrd="0" destOrd="0" presId="urn:microsoft.com/office/officeart/2005/8/layout/orgChart1"/>
    <dgm:cxn modelId="{02A6B886-AC15-4D24-B12A-EDE94CC04BAD}" type="presParOf" srcId="{D62CB399-9F32-4BCB-88B7-72483C5A8AFE}" destId="{913C439E-1BBB-4106-8C62-4D1DA559D029}" srcOrd="1" destOrd="0" presId="urn:microsoft.com/office/officeart/2005/8/layout/orgChart1"/>
    <dgm:cxn modelId="{4A0B4540-CB5D-4324-B2C5-EF03257CE65D}" type="presParOf" srcId="{4A5A4933-FBE1-4EC0-9230-6F75A96FCC6B}" destId="{72AEE27E-3705-4DAF-B2EE-7FCACF3B1ED0}" srcOrd="1" destOrd="0" presId="urn:microsoft.com/office/officeart/2005/8/layout/orgChart1"/>
    <dgm:cxn modelId="{0511EEF9-B619-4AE1-AFA1-B5DD7280BFAD}" type="presParOf" srcId="{4A5A4933-FBE1-4EC0-9230-6F75A96FCC6B}" destId="{8E8CEF4A-0662-4259-99A8-791602AE18AD}" srcOrd="2" destOrd="0" presId="urn:microsoft.com/office/officeart/2005/8/layout/orgChart1"/>
    <dgm:cxn modelId="{390EF933-143E-4363-9CD0-5C93A883EEC1}" type="presParOf" srcId="{5DBEE2F6-58D4-4656-A2D1-06141DE551F9}" destId="{F3B7DB9E-49D7-4598-B973-669B9FF8CD99}" srcOrd="6" destOrd="0" presId="urn:microsoft.com/office/officeart/2005/8/layout/orgChart1"/>
    <dgm:cxn modelId="{C3837E71-6260-49FB-B2DC-7C0B0EDEB6F4}" type="presParOf" srcId="{5DBEE2F6-58D4-4656-A2D1-06141DE551F9}" destId="{1179A1B1-7C59-4DF7-B84D-A7CB339512A7}" srcOrd="7" destOrd="0" presId="urn:microsoft.com/office/officeart/2005/8/layout/orgChart1"/>
    <dgm:cxn modelId="{AD2465F0-ADD4-450F-AF84-E19974E9B4DB}" type="presParOf" srcId="{1179A1B1-7C59-4DF7-B84D-A7CB339512A7}" destId="{9A845AC4-636E-4AA6-9ED8-4A8E57A3AACF}" srcOrd="0" destOrd="0" presId="urn:microsoft.com/office/officeart/2005/8/layout/orgChart1"/>
    <dgm:cxn modelId="{36285C22-998F-4075-9AC0-3954914217E1}" type="presParOf" srcId="{9A845AC4-636E-4AA6-9ED8-4A8E57A3AACF}" destId="{904B7C4E-0F0B-4655-97F2-88AF81B062E0}" srcOrd="0" destOrd="0" presId="urn:microsoft.com/office/officeart/2005/8/layout/orgChart1"/>
    <dgm:cxn modelId="{8925102F-792F-4283-85D5-AEBE285D1E06}" type="presParOf" srcId="{9A845AC4-636E-4AA6-9ED8-4A8E57A3AACF}" destId="{66F69B71-923C-40AD-BD23-3808B53A06EE}" srcOrd="1" destOrd="0" presId="urn:microsoft.com/office/officeart/2005/8/layout/orgChart1"/>
    <dgm:cxn modelId="{459C989A-D754-4390-9ED8-2332AA68682B}" type="presParOf" srcId="{1179A1B1-7C59-4DF7-B84D-A7CB339512A7}" destId="{308188B2-886E-4D57-B5D2-38B6C94D71F4}" srcOrd="1" destOrd="0" presId="urn:microsoft.com/office/officeart/2005/8/layout/orgChart1"/>
    <dgm:cxn modelId="{6F5EDA2E-705C-4462-85DE-00AB19A3F302}" type="presParOf" srcId="{1179A1B1-7C59-4DF7-B84D-A7CB339512A7}" destId="{D40E3AF5-43B9-477C-950D-11E4A948C885}" srcOrd="2" destOrd="0" presId="urn:microsoft.com/office/officeart/2005/8/layout/orgChart1"/>
    <dgm:cxn modelId="{E9DFA36D-B659-450A-9B3E-778C73A33D17}" type="presParOf" srcId="{5DBEE2F6-58D4-4656-A2D1-06141DE551F9}" destId="{1F67FDF5-8EBC-475C-8B1F-D802EA38B91D}" srcOrd="8" destOrd="0" presId="urn:microsoft.com/office/officeart/2005/8/layout/orgChart1"/>
    <dgm:cxn modelId="{46A5F214-CF88-4FFE-8419-B9F10277AEAA}" type="presParOf" srcId="{5DBEE2F6-58D4-4656-A2D1-06141DE551F9}" destId="{81DF5A85-4217-4A38-BFCE-0D65BB465C3F}" srcOrd="9" destOrd="0" presId="urn:microsoft.com/office/officeart/2005/8/layout/orgChart1"/>
    <dgm:cxn modelId="{A55D2254-075F-4A08-9AB0-A74CFDFF7F85}" type="presParOf" srcId="{81DF5A85-4217-4A38-BFCE-0D65BB465C3F}" destId="{93C9EE93-48D1-451C-B7EE-D183E0EEB168}" srcOrd="0" destOrd="0" presId="urn:microsoft.com/office/officeart/2005/8/layout/orgChart1"/>
    <dgm:cxn modelId="{2A40417D-71CD-42A8-B77E-C9C2B139515F}" type="presParOf" srcId="{93C9EE93-48D1-451C-B7EE-D183E0EEB168}" destId="{CFDBB956-C047-4F2F-B940-4D8A05CB5D8A}" srcOrd="0" destOrd="0" presId="urn:microsoft.com/office/officeart/2005/8/layout/orgChart1"/>
    <dgm:cxn modelId="{15072318-A8EE-45AA-A9B0-9D45F0CADA90}" type="presParOf" srcId="{93C9EE93-48D1-451C-B7EE-D183E0EEB168}" destId="{1AC7BAA4-58DF-44DA-919D-EF581667395C}" srcOrd="1" destOrd="0" presId="urn:microsoft.com/office/officeart/2005/8/layout/orgChart1"/>
    <dgm:cxn modelId="{D1AD6E25-C9DC-4F3D-8B38-D5D9FBDE46A8}" type="presParOf" srcId="{81DF5A85-4217-4A38-BFCE-0D65BB465C3F}" destId="{F3388C7D-7CFE-4E15-B9E3-F861BBE85347}" srcOrd="1" destOrd="0" presId="urn:microsoft.com/office/officeart/2005/8/layout/orgChart1"/>
    <dgm:cxn modelId="{2858A4DA-B91A-4F7E-AAA9-0A513656F4F9}" type="presParOf" srcId="{81DF5A85-4217-4A38-BFCE-0D65BB465C3F}" destId="{C588E7BC-0AB9-446F-9E7D-E9357F6CF5DC}" srcOrd="2" destOrd="0" presId="urn:microsoft.com/office/officeart/2005/8/layout/orgChart1"/>
    <dgm:cxn modelId="{EAD9C5F9-7041-4A38-9824-70169E7B11FF}" type="presParOf" srcId="{1EB20995-FEA3-4469-8B95-A3215A5B3829}" destId="{2401A262-EC62-47D7-A5B8-72D1037B3033}" srcOrd="2" destOrd="0" presId="urn:microsoft.com/office/officeart/2005/8/layout/orgChart1"/>
    <dgm:cxn modelId="{76968D21-CFC1-4129-AFFB-4ADFFD035F97}" type="presParOf" srcId="{55F16432-7B07-44F1-9880-6EE8A2F3115D}" destId="{CC889656-456E-431C-AA85-60F95EA71AD4}" srcOrd="4" destOrd="0" presId="urn:microsoft.com/office/officeart/2005/8/layout/orgChart1"/>
    <dgm:cxn modelId="{9E8E6B74-D842-4348-9C44-7E3BAE5CE822}" type="presParOf" srcId="{55F16432-7B07-44F1-9880-6EE8A2F3115D}" destId="{64EC1015-629C-4F34-B374-B8B10DE1EE33}" srcOrd="5" destOrd="0" presId="urn:microsoft.com/office/officeart/2005/8/layout/orgChart1"/>
    <dgm:cxn modelId="{61081C02-9F3B-435B-9464-DB55E75CFE3C}" type="presParOf" srcId="{64EC1015-629C-4F34-B374-B8B10DE1EE33}" destId="{01034DB6-BB79-4BA0-B42A-1DDAC59C94A1}" srcOrd="0" destOrd="0" presId="urn:microsoft.com/office/officeart/2005/8/layout/orgChart1"/>
    <dgm:cxn modelId="{1AA92087-EFF2-40FA-95F5-2132DBCBF42F}" type="presParOf" srcId="{01034DB6-BB79-4BA0-B42A-1DDAC59C94A1}" destId="{CD8CBFE5-9150-4C23-958F-664F75D65CEE}" srcOrd="0" destOrd="0" presId="urn:microsoft.com/office/officeart/2005/8/layout/orgChart1"/>
    <dgm:cxn modelId="{EE5AB97F-292B-4E49-9A27-96D62F6ACC03}" type="presParOf" srcId="{01034DB6-BB79-4BA0-B42A-1DDAC59C94A1}" destId="{2F4234E3-403C-4AB6-A3E8-06570F717470}" srcOrd="1" destOrd="0" presId="urn:microsoft.com/office/officeart/2005/8/layout/orgChart1"/>
    <dgm:cxn modelId="{25FF1109-5F6E-4167-BA16-B72849D02759}" type="presParOf" srcId="{64EC1015-629C-4F34-B374-B8B10DE1EE33}" destId="{5FE41888-B97E-44D6-A887-E8E75FAB9032}" srcOrd="1" destOrd="0" presId="urn:microsoft.com/office/officeart/2005/8/layout/orgChart1"/>
    <dgm:cxn modelId="{7C8669F6-0F7E-4BD9-9809-A9D78DF54267}" type="presParOf" srcId="{5FE41888-B97E-44D6-A887-E8E75FAB9032}" destId="{CFC46C4F-4362-4C35-8DE6-EABF239C56F5}" srcOrd="0" destOrd="0" presId="urn:microsoft.com/office/officeart/2005/8/layout/orgChart1"/>
    <dgm:cxn modelId="{F4AACCC6-3FDC-4A65-9C74-77F26B9B93E9}" type="presParOf" srcId="{5FE41888-B97E-44D6-A887-E8E75FAB9032}" destId="{B64FD4FF-8E40-433A-AFE7-1B43D6A91E87}" srcOrd="1" destOrd="0" presId="urn:microsoft.com/office/officeart/2005/8/layout/orgChart1"/>
    <dgm:cxn modelId="{8ECAA6F8-EB82-417C-9DE6-F0259F529497}" type="presParOf" srcId="{B64FD4FF-8E40-433A-AFE7-1B43D6A91E87}" destId="{A3DFE7E8-0800-4385-BC08-71A96D2E3D96}" srcOrd="0" destOrd="0" presId="urn:microsoft.com/office/officeart/2005/8/layout/orgChart1"/>
    <dgm:cxn modelId="{D4CBF557-8A78-4C90-8502-B87764DD76BF}" type="presParOf" srcId="{A3DFE7E8-0800-4385-BC08-71A96D2E3D96}" destId="{A207B38C-4A44-4EF0-A721-3D438BBCA21A}" srcOrd="0" destOrd="0" presId="urn:microsoft.com/office/officeart/2005/8/layout/orgChart1"/>
    <dgm:cxn modelId="{E0AE2129-44AA-4145-8899-62EEA01633A0}" type="presParOf" srcId="{A3DFE7E8-0800-4385-BC08-71A96D2E3D96}" destId="{1DE37378-6E2A-41C1-AD6A-76A10BA202D3}" srcOrd="1" destOrd="0" presId="urn:microsoft.com/office/officeart/2005/8/layout/orgChart1"/>
    <dgm:cxn modelId="{5A4C26B8-BBCF-4739-971B-4CB0CA05B138}" type="presParOf" srcId="{B64FD4FF-8E40-433A-AFE7-1B43D6A91E87}" destId="{28BDB7F8-2669-4050-9D42-D9C86364035E}" srcOrd="1" destOrd="0" presId="urn:microsoft.com/office/officeart/2005/8/layout/orgChart1"/>
    <dgm:cxn modelId="{EA07AEFD-86FC-4AF7-8EBE-655BEB65A435}" type="presParOf" srcId="{B64FD4FF-8E40-433A-AFE7-1B43D6A91E87}" destId="{4692675D-65A7-448C-8911-55B783536B4B}" srcOrd="2" destOrd="0" presId="urn:microsoft.com/office/officeart/2005/8/layout/orgChart1"/>
    <dgm:cxn modelId="{D25034E0-9E6C-4A89-9FA5-B695CE09D854}" type="presParOf" srcId="{5FE41888-B97E-44D6-A887-E8E75FAB9032}" destId="{FEF4BD63-4A6A-4664-9F1A-A2D6CF0ECD25}" srcOrd="2" destOrd="0" presId="urn:microsoft.com/office/officeart/2005/8/layout/orgChart1"/>
    <dgm:cxn modelId="{8ADA54A6-B0AE-4587-AC3A-2D2C373687E2}" type="presParOf" srcId="{5FE41888-B97E-44D6-A887-E8E75FAB9032}" destId="{F8F54476-B330-41A4-9965-8511E0B21889}" srcOrd="3" destOrd="0" presId="urn:microsoft.com/office/officeart/2005/8/layout/orgChart1"/>
    <dgm:cxn modelId="{8D767F4E-235A-4B68-86A0-3C8E0C33FB50}" type="presParOf" srcId="{F8F54476-B330-41A4-9965-8511E0B21889}" destId="{A0C5EC44-A839-468E-A798-1756FF6D7441}" srcOrd="0" destOrd="0" presId="urn:microsoft.com/office/officeart/2005/8/layout/orgChart1"/>
    <dgm:cxn modelId="{52BCB50F-4A66-4418-ADBF-78F402E33DF3}" type="presParOf" srcId="{A0C5EC44-A839-468E-A798-1756FF6D7441}" destId="{90180121-498D-4EF0-B098-DF8766D12EA2}" srcOrd="0" destOrd="0" presId="urn:microsoft.com/office/officeart/2005/8/layout/orgChart1"/>
    <dgm:cxn modelId="{3A629A50-EBCD-4FFD-9131-2A11C53FA131}" type="presParOf" srcId="{A0C5EC44-A839-468E-A798-1756FF6D7441}" destId="{57C2F742-9439-471F-8E0A-1620A9ECB20A}" srcOrd="1" destOrd="0" presId="urn:microsoft.com/office/officeart/2005/8/layout/orgChart1"/>
    <dgm:cxn modelId="{7167912A-A1CE-4184-835C-48B57A41A271}" type="presParOf" srcId="{F8F54476-B330-41A4-9965-8511E0B21889}" destId="{BA483782-8E9B-4EF2-81E0-881A850406B5}" srcOrd="1" destOrd="0" presId="urn:microsoft.com/office/officeart/2005/8/layout/orgChart1"/>
    <dgm:cxn modelId="{77026377-FA8C-4DCB-A6D9-AB8315E86CC2}" type="presParOf" srcId="{F8F54476-B330-41A4-9965-8511E0B21889}" destId="{1252EB7D-4BC0-4B41-93DE-4ACDF81B354A}" srcOrd="2" destOrd="0" presId="urn:microsoft.com/office/officeart/2005/8/layout/orgChart1"/>
    <dgm:cxn modelId="{21B47411-552A-44BA-AEC0-CBC5C7DB943E}" type="presParOf" srcId="{64EC1015-629C-4F34-B374-B8B10DE1EE33}" destId="{65953B66-2D03-42AA-B3E0-CC435380EC58}" srcOrd="2" destOrd="0" presId="urn:microsoft.com/office/officeart/2005/8/layout/orgChart1"/>
    <dgm:cxn modelId="{8C070DC7-A117-434E-90E9-2168A687CC59}" type="presParOf" srcId="{55F16432-7B07-44F1-9880-6EE8A2F3115D}" destId="{43B3FC65-7439-4F6D-9AB1-FB9BD2661DBC}" srcOrd="6" destOrd="0" presId="urn:microsoft.com/office/officeart/2005/8/layout/orgChart1"/>
    <dgm:cxn modelId="{CD4AD90D-2A1E-4BA4-8547-BFF10DE2CB59}" type="presParOf" srcId="{55F16432-7B07-44F1-9880-6EE8A2F3115D}" destId="{6528EFB3-A9C2-42CC-97FE-F28647478BA3}" srcOrd="7" destOrd="0" presId="urn:microsoft.com/office/officeart/2005/8/layout/orgChart1"/>
    <dgm:cxn modelId="{CAB32905-258D-489A-9865-F832F599EB44}" type="presParOf" srcId="{6528EFB3-A9C2-42CC-97FE-F28647478BA3}" destId="{ABFB316D-C202-4A25-8779-8CEDBD0ACF3D}" srcOrd="0" destOrd="0" presId="urn:microsoft.com/office/officeart/2005/8/layout/orgChart1"/>
    <dgm:cxn modelId="{00FF2B1E-4B2E-4457-80A7-FE0C2741C79B}" type="presParOf" srcId="{ABFB316D-C202-4A25-8779-8CEDBD0ACF3D}" destId="{2986E64E-24B2-4EEF-9036-F05A646D2528}" srcOrd="0" destOrd="0" presId="urn:microsoft.com/office/officeart/2005/8/layout/orgChart1"/>
    <dgm:cxn modelId="{B458EDE3-0335-4586-985D-4D9D109772DA}" type="presParOf" srcId="{ABFB316D-C202-4A25-8779-8CEDBD0ACF3D}" destId="{14A14BBF-1C19-4677-90EA-824F142161DD}" srcOrd="1" destOrd="0" presId="urn:microsoft.com/office/officeart/2005/8/layout/orgChart1"/>
    <dgm:cxn modelId="{BBEF63C0-1009-46A7-8C73-55935893B6D0}" type="presParOf" srcId="{6528EFB3-A9C2-42CC-97FE-F28647478BA3}" destId="{841E5B51-90A0-4BA8-84AC-CF2D6A20874D}" srcOrd="1" destOrd="0" presId="urn:microsoft.com/office/officeart/2005/8/layout/orgChart1"/>
    <dgm:cxn modelId="{B602594C-B7E9-450F-9E16-BA406D5C5934}" type="presParOf" srcId="{841E5B51-90A0-4BA8-84AC-CF2D6A20874D}" destId="{BA5C985C-7D65-484D-866D-78F8D45404F4}" srcOrd="0" destOrd="0" presId="urn:microsoft.com/office/officeart/2005/8/layout/orgChart1"/>
    <dgm:cxn modelId="{F295FCCC-4C86-4160-B4CF-A7603B342581}" type="presParOf" srcId="{841E5B51-90A0-4BA8-84AC-CF2D6A20874D}" destId="{6DBACCE3-C377-4A32-851A-B9B624352B09}" srcOrd="1" destOrd="0" presId="urn:microsoft.com/office/officeart/2005/8/layout/orgChart1"/>
    <dgm:cxn modelId="{C4142DB2-BA07-4E42-81B1-8995BF54BF70}" type="presParOf" srcId="{6DBACCE3-C377-4A32-851A-B9B624352B09}" destId="{E88B3DDD-47CC-4613-AD41-246F065AEDA1}" srcOrd="0" destOrd="0" presId="urn:microsoft.com/office/officeart/2005/8/layout/orgChart1"/>
    <dgm:cxn modelId="{7A5D42B5-3E79-4496-9B02-932E5EBB005D}" type="presParOf" srcId="{E88B3DDD-47CC-4613-AD41-246F065AEDA1}" destId="{A45587F5-83FD-49E3-A275-039B2F825F64}" srcOrd="0" destOrd="0" presId="urn:microsoft.com/office/officeart/2005/8/layout/orgChart1"/>
    <dgm:cxn modelId="{8DF639F0-F264-4D55-872B-95E616D093FC}" type="presParOf" srcId="{E88B3DDD-47CC-4613-AD41-246F065AEDA1}" destId="{21A47F6E-28A5-47D1-992F-3D3D24ACAAE8}" srcOrd="1" destOrd="0" presId="urn:microsoft.com/office/officeart/2005/8/layout/orgChart1"/>
    <dgm:cxn modelId="{3DD6FAEA-81A2-45FF-9541-608ABD9E0C2A}" type="presParOf" srcId="{6DBACCE3-C377-4A32-851A-B9B624352B09}" destId="{B3934BB2-1BE8-41D2-AD44-E7156A915EDC}" srcOrd="1" destOrd="0" presId="urn:microsoft.com/office/officeart/2005/8/layout/orgChart1"/>
    <dgm:cxn modelId="{0AC90DBC-A985-49EC-B99E-8328DE308B9A}" type="presParOf" srcId="{6DBACCE3-C377-4A32-851A-B9B624352B09}" destId="{8F478F56-CCBA-4290-AA2A-71A894D4F30A}" srcOrd="2" destOrd="0" presId="urn:microsoft.com/office/officeart/2005/8/layout/orgChart1"/>
    <dgm:cxn modelId="{82EBFFFD-70E5-4B86-8C7B-768DED3F52BD}" type="presParOf" srcId="{841E5B51-90A0-4BA8-84AC-CF2D6A20874D}" destId="{FE8BB754-51B9-4E45-9732-B3251A449D33}" srcOrd="2" destOrd="0" presId="urn:microsoft.com/office/officeart/2005/8/layout/orgChart1"/>
    <dgm:cxn modelId="{8E6897B6-236D-4141-A3B4-267599F182EC}" type="presParOf" srcId="{841E5B51-90A0-4BA8-84AC-CF2D6A20874D}" destId="{A777DE5B-5FFC-48CA-AF25-26CE03F326C4}" srcOrd="3" destOrd="0" presId="urn:microsoft.com/office/officeart/2005/8/layout/orgChart1"/>
    <dgm:cxn modelId="{618F6C29-58ED-4BA0-81B6-6591D1CF64E6}" type="presParOf" srcId="{A777DE5B-5FFC-48CA-AF25-26CE03F326C4}" destId="{84DB17B1-1535-47CB-A133-26F3AF6ADA52}" srcOrd="0" destOrd="0" presId="urn:microsoft.com/office/officeart/2005/8/layout/orgChart1"/>
    <dgm:cxn modelId="{A53D864D-61B9-4E33-BAF4-8A436D6B288E}" type="presParOf" srcId="{84DB17B1-1535-47CB-A133-26F3AF6ADA52}" destId="{2C875444-3F49-4A3E-912C-49AEA1272943}" srcOrd="0" destOrd="0" presId="urn:microsoft.com/office/officeart/2005/8/layout/orgChart1"/>
    <dgm:cxn modelId="{0DF466B1-101D-414D-8C56-E736CB425C89}" type="presParOf" srcId="{84DB17B1-1535-47CB-A133-26F3AF6ADA52}" destId="{6367B275-919E-46F4-B6C6-EED7AE602554}" srcOrd="1" destOrd="0" presId="urn:microsoft.com/office/officeart/2005/8/layout/orgChart1"/>
    <dgm:cxn modelId="{D14F132C-805C-4D07-83F5-5923CA1CDAFB}" type="presParOf" srcId="{A777DE5B-5FFC-48CA-AF25-26CE03F326C4}" destId="{10450D35-5FF1-450D-AAEB-F23D58849896}" srcOrd="1" destOrd="0" presId="urn:microsoft.com/office/officeart/2005/8/layout/orgChart1"/>
    <dgm:cxn modelId="{73A120D5-8D6D-4D62-9F03-29ADDA46A630}" type="presParOf" srcId="{A777DE5B-5FFC-48CA-AF25-26CE03F326C4}" destId="{CE52F397-16C2-4A3C-ADF6-8EA24719DD67}" srcOrd="2" destOrd="0" presId="urn:microsoft.com/office/officeart/2005/8/layout/orgChart1"/>
    <dgm:cxn modelId="{D91117DD-D1AF-4983-B523-5853DC3F3435}" type="presParOf" srcId="{841E5B51-90A0-4BA8-84AC-CF2D6A20874D}" destId="{9309F1B1-3257-4A99-9A80-6A6F51F87E6D}" srcOrd="4" destOrd="0" presId="urn:microsoft.com/office/officeart/2005/8/layout/orgChart1"/>
    <dgm:cxn modelId="{674550DA-64E6-47E4-A41F-90F025C4A272}" type="presParOf" srcId="{841E5B51-90A0-4BA8-84AC-CF2D6A20874D}" destId="{2C1F9E4C-0C5B-4129-8C88-6A920B2A9C7D}" srcOrd="5" destOrd="0" presId="urn:microsoft.com/office/officeart/2005/8/layout/orgChart1"/>
    <dgm:cxn modelId="{3D8C0012-B890-4379-A9F8-8AD4FDF14277}" type="presParOf" srcId="{2C1F9E4C-0C5B-4129-8C88-6A920B2A9C7D}" destId="{90EEB17A-94BE-4336-B4E3-A79A74D53AEF}" srcOrd="0" destOrd="0" presId="urn:microsoft.com/office/officeart/2005/8/layout/orgChart1"/>
    <dgm:cxn modelId="{9FBB7C03-6C85-42D2-9F44-7799E8F8608E}" type="presParOf" srcId="{90EEB17A-94BE-4336-B4E3-A79A74D53AEF}" destId="{61322549-832D-46E2-8FEB-1E2BFB160954}" srcOrd="0" destOrd="0" presId="urn:microsoft.com/office/officeart/2005/8/layout/orgChart1"/>
    <dgm:cxn modelId="{D0DD19DD-985C-4160-9C6F-984AA64BBB5A}" type="presParOf" srcId="{90EEB17A-94BE-4336-B4E3-A79A74D53AEF}" destId="{8EA872AF-2170-40C6-8E78-42591E796EA9}" srcOrd="1" destOrd="0" presId="urn:microsoft.com/office/officeart/2005/8/layout/orgChart1"/>
    <dgm:cxn modelId="{D0CBDDE7-5EE2-45ED-8675-9A674488B0B9}" type="presParOf" srcId="{2C1F9E4C-0C5B-4129-8C88-6A920B2A9C7D}" destId="{8A781620-5587-4B40-8BF7-33C5A277CC50}" srcOrd="1" destOrd="0" presId="urn:microsoft.com/office/officeart/2005/8/layout/orgChart1"/>
    <dgm:cxn modelId="{00E9936B-A7B8-4BDF-8DC7-357908B5B53C}" type="presParOf" srcId="{2C1F9E4C-0C5B-4129-8C88-6A920B2A9C7D}" destId="{E5617605-91B8-41EE-8B2B-0C448E45B9D7}" srcOrd="2" destOrd="0" presId="urn:microsoft.com/office/officeart/2005/8/layout/orgChart1"/>
    <dgm:cxn modelId="{2117D4B3-E93E-4BDF-95C9-85BCC29B9302}" type="presParOf" srcId="{841E5B51-90A0-4BA8-84AC-CF2D6A20874D}" destId="{FF1D0DAB-FADB-44C8-A438-F277FA9F6973}" srcOrd="6" destOrd="0" presId="urn:microsoft.com/office/officeart/2005/8/layout/orgChart1"/>
    <dgm:cxn modelId="{063BC2BC-FFC8-4D67-AB15-11A62F32E110}" type="presParOf" srcId="{841E5B51-90A0-4BA8-84AC-CF2D6A20874D}" destId="{C9871DDE-2456-463B-A113-5E14CF9B962F}" srcOrd="7" destOrd="0" presId="urn:microsoft.com/office/officeart/2005/8/layout/orgChart1"/>
    <dgm:cxn modelId="{5DD7E997-E44C-4BCE-97DA-C3A94D71C102}" type="presParOf" srcId="{C9871DDE-2456-463B-A113-5E14CF9B962F}" destId="{37D5D879-7115-40B6-8059-DF1D2AB3669B}" srcOrd="0" destOrd="0" presId="urn:microsoft.com/office/officeart/2005/8/layout/orgChart1"/>
    <dgm:cxn modelId="{562ADCE4-0561-45FE-91FB-4C8D4C1A041D}" type="presParOf" srcId="{37D5D879-7115-40B6-8059-DF1D2AB3669B}" destId="{44D9104A-04B6-4F01-BC22-A6EBC4FA4C43}" srcOrd="0" destOrd="0" presId="urn:microsoft.com/office/officeart/2005/8/layout/orgChart1"/>
    <dgm:cxn modelId="{5363F0E5-D4C1-442F-BE19-53FEE70D98A9}" type="presParOf" srcId="{37D5D879-7115-40B6-8059-DF1D2AB3669B}" destId="{29F1D8B0-00A3-4A03-8CD0-8454193EF625}" srcOrd="1" destOrd="0" presId="urn:microsoft.com/office/officeart/2005/8/layout/orgChart1"/>
    <dgm:cxn modelId="{B4BEBAF4-C3E6-4ED4-8B04-CD0CF53059B0}" type="presParOf" srcId="{C9871DDE-2456-463B-A113-5E14CF9B962F}" destId="{088148FD-897C-4C56-8302-09854DA2939E}" srcOrd="1" destOrd="0" presId="urn:microsoft.com/office/officeart/2005/8/layout/orgChart1"/>
    <dgm:cxn modelId="{76729D24-5F1E-483B-AEC0-F839E6582E6D}" type="presParOf" srcId="{C9871DDE-2456-463B-A113-5E14CF9B962F}" destId="{2F11E97E-58B0-4083-B7BD-6F41E37F104D}" srcOrd="2" destOrd="0" presId="urn:microsoft.com/office/officeart/2005/8/layout/orgChart1"/>
    <dgm:cxn modelId="{90C07F3B-DAE5-46A4-A4A4-8A053E85B677}" type="presParOf" srcId="{841E5B51-90A0-4BA8-84AC-CF2D6A20874D}" destId="{FC0FE60E-6FA0-4A35-A5CC-5E8A6EC84145}" srcOrd="8" destOrd="0" presId="urn:microsoft.com/office/officeart/2005/8/layout/orgChart1"/>
    <dgm:cxn modelId="{54FB7478-3915-4482-AA45-9D2699724864}" type="presParOf" srcId="{841E5B51-90A0-4BA8-84AC-CF2D6A20874D}" destId="{67ABF06F-BC89-4BC7-BF7F-340CC2209699}" srcOrd="9" destOrd="0" presId="urn:microsoft.com/office/officeart/2005/8/layout/orgChart1"/>
    <dgm:cxn modelId="{09A1AC08-211A-4519-B53B-B9281EDCC23D}" type="presParOf" srcId="{67ABF06F-BC89-4BC7-BF7F-340CC2209699}" destId="{93B1B448-1DF8-4CE8-9ABB-8CEE62C5EF99}" srcOrd="0" destOrd="0" presId="urn:microsoft.com/office/officeart/2005/8/layout/orgChart1"/>
    <dgm:cxn modelId="{195E44F0-ACB0-4867-8509-B076BB5E9E45}" type="presParOf" srcId="{93B1B448-1DF8-4CE8-9ABB-8CEE62C5EF99}" destId="{A4CA1E39-70B3-4873-9FE9-D6608DCBAE3F}" srcOrd="0" destOrd="0" presId="urn:microsoft.com/office/officeart/2005/8/layout/orgChart1"/>
    <dgm:cxn modelId="{41E76B09-164A-4813-B0DF-7D034B211FA3}" type="presParOf" srcId="{93B1B448-1DF8-4CE8-9ABB-8CEE62C5EF99}" destId="{9CA653F8-1919-41DB-92D3-A44F9086DE09}" srcOrd="1" destOrd="0" presId="urn:microsoft.com/office/officeart/2005/8/layout/orgChart1"/>
    <dgm:cxn modelId="{C8847FBF-5B9E-47B9-A8AF-C50DBD060A1B}" type="presParOf" srcId="{67ABF06F-BC89-4BC7-BF7F-340CC2209699}" destId="{6D6BA2BA-9828-436B-B955-24BEB2EB64F8}" srcOrd="1" destOrd="0" presId="urn:microsoft.com/office/officeart/2005/8/layout/orgChart1"/>
    <dgm:cxn modelId="{970FEAE8-3441-4A41-96DD-385489D8349E}" type="presParOf" srcId="{67ABF06F-BC89-4BC7-BF7F-340CC2209699}" destId="{0FA489FF-2E9B-41BD-9DEC-B2951A45902A}" srcOrd="2" destOrd="0" presId="urn:microsoft.com/office/officeart/2005/8/layout/orgChart1"/>
    <dgm:cxn modelId="{794E59C2-2E6C-4CAD-939F-0A2EA781BBDA}" type="presParOf" srcId="{841E5B51-90A0-4BA8-84AC-CF2D6A20874D}" destId="{4417F977-C45F-41A9-BC89-8C55B25A8FEB}" srcOrd="10" destOrd="0" presId="urn:microsoft.com/office/officeart/2005/8/layout/orgChart1"/>
    <dgm:cxn modelId="{ACFADEDB-2BE2-40E3-A6E0-106A26512E62}" type="presParOf" srcId="{841E5B51-90A0-4BA8-84AC-CF2D6A20874D}" destId="{59EA9C97-C163-4EFB-83E7-DF033F904FD8}" srcOrd="11" destOrd="0" presId="urn:microsoft.com/office/officeart/2005/8/layout/orgChart1"/>
    <dgm:cxn modelId="{2EEC3BC7-AB9F-4EB1-BD67-A0F5838897FA}" type="presParOf" srcId="{59EA9C97-C163-4EFB-83E7-DF033F904FD8}" destId="{E697688A-2712-467E-BC3B-6580CC2B99EF}" srcOrd="0" destOrd="0" presId="urn:microsoft.com/office/officeart/2005/8/layout/orgChart1"/>
    <dgm:cxn modelId="{B78AD958-F9AE-49E8-9F27-FE42FEDAB65B}" type="presParOf" srcId="{E697688A-2712-467E-BC3B-6580CC2B99EF}" destId="{D5A957CE-BCF9-420B-A486-06A4900F4095}" srcOrd="0" destOrd="0" presId="urn:microsoft.com/office/officeart/2005/8/layout/orgChart1"/>
    <dgm:cxn modelId="{B8307DB6-694C-42D7-AD38-E3FF4F10BE29}" type="presParOf" srcId="{E697688A-2712-467E-BC3B-6580CC2B99EF}" destId="{2856B53A-6699-4413-B521-CBAE8F4123D7}" srcOrd="1" destOrd="0" presId="urn:microsoft.com/office/officeart/2005/8/layout/orgChart1"/>
    <dgm:cxn modelId="{85F0FD9C-3A23-44A1-BCFF-90B1C13290BE}" type="presParOf" srcId="{59EA9C97-C163-4EFB-83E7-DF033F904FD8}" destId="{BA74A49D-4E4B-461E-8AC8-45644C5D8013}" srcOrd="1" destOrd="0" presId="urn:microsoft.com/office/officeart/2005/8/layout/orgChart1"/>
    <dgm:cxn modelId="{940CAE13-EFED-4B90-8D60-3157502A695C}" type="presParOf" srcId="{59EA9C97-C163-4EFB-83E7-DF033F904FD8}" destId="{3D98A110-C044-4EE4-AB38-FEAD406F2C47}" srcOrd="2" destOrd="0" presId="urn:microsoft.com/office/officeart/2005/8/layout/orgChart1"/>
    <dgm:cxn modelId="{2CD3544D-F320-486D-AA90-66B5D26E3D90}" type="presParOf" srcId="{6528EFB3-A9C2-42CC-97FE-F28647478BA3}" destId="{3078B8BC-17AD-4535-B639-C66223E403C8}" srcOrd="2" destOrd="0" presId="urn:microsoft.com/office/officeart/2005/8/layout/orgChart1"/>
    <dgm:cxn modelId="{9EE9D662-883A-4419-A9F8-2C6A70A961E0}" type="presParOf" srcId="{55F16432-7B07-44F1-9880-6EE8A2F3115D}" destId="{DCF7BB12-6030-4849-B895-AFF10EB2F6B4}" srcOrd="8" destOrd="0" presId="urn:microsoft.com/office/officeart/2005/8/layout/orgChart1"/>
    <dgm:cxn modelId="{637DB1E1-DA8F-403F-8B0E-9D2F12403607}" type="presParOf" srcId="{55F16432-7B07-44F1-9880-6EE8A2F3115D}" destId="{7998F95D-2225-4585-A601-6ED1C6F3D0E5}" srcOrd="9" destOrd="0" presId="urn:microsoft.com/office/officeart/2005/8/layout/orgChart1"/>
    <dgm:cxn modelId="{E72E4B03-23D2-4F76-9984-B97C017066BF}" type="presParOf" srcId="{7998F95D-2225-4585-A601-6ED1C6F3D0E5}" destId="{E6A7EB32-843C-4F0B-8A9D-0FE6BD29C78A}" srcOrd="0" destOrd="0" presId="urn:microsoft.com/office/officeart/2005/8/layout/orgChart1"/>
    <dgm:cxn modelId="{02AC187B-A8A4-4D63-B623-D5A38E0C508B}" type="presParOf" srcId="{E6A7EB32-843C-4F0B-8A9D-0FE6BD29C78A}" destId="{28D67CAE-DCC0-4F56-8BF5-C89200FC33A1}" srcOrd="0" destOrd="0" presId="urn:microsoft.com/office/officeart/2005/8/layout/orgChart1"/>
    <dgm:cxn modelId="{D2FC46EB-1B26-4BC5-92B4-2444C64E6033}" type="presParOf" srcId="{E6A7EB32-843C-4F0B-8A9D-0FE6BD29C78A}" destId="{8D4A4963-9D22-4133-A679-19DF90F672C3}" srcOrd="1" destOrd="0" presId="urn:microsoft.com/office/officeart/2005/8/layout/orgChart1"/>
    <dgm:cxn modelId="{3FA76C83-847D-441E-987F-CF961FA11681}" type="presParOf" srcId="{7998F95D-2225-4585-A601-6ED1C6F3D0E5}" destId="{282A512D-9269-4C79-91FF-CEE84245FC52}" srcOrd="1" destOrd="0" presId="urn:microsoft.com/office/officeart/2005/8/layout/orgChart1"/>
    <dgm:cxn modelId="{92AAA7DB-30F8-4855-942B-744547977609}" type="presParOf" srcId="{282A512D-9269-4C79-91FF-CEE84245FC52}" destId="{BF353E23-1723-4B31-A951-86E5E7ECA67C}" srcOrd="0" destOrd="0" presId="urn:microsoft.com/office/officeart/2005/8/layout/orgChart1"/>
    <dgm:cxn modelId="{B724B9F6-77B6-47E9-A49D-B74917DCEECB}" type="presParOf" srcId="{282A512D-9269-4C79-91FF-CEE84245FC52}" destId="{5E2609F5-AC07-409F-880B-AC63849E4715}" srcOrd="1" destOrd="0" presId="urn:microsoft.com/office/officeart/2005/8/layout/orgChart1"/>
    <dgm:cxn modelId="{606AC86D-E0E8-442E-B769-AB1122DD056D}" type="presParOf" srcId="{5E2609F5-AC07-409F-880B-AC63849E4715}" destId="{E4EB42AC-A2AF-4BBB-85AD-495ACECBBB83}" srcOrd="0" destOrd="0" presId="urn:microsoft.com/office/officeart/2005/8/layout/orgChart1"/>
    <dgm:cxn modelId="{9ACBC82C-C72A-4E2C-AAEF-09B87363719C}" type="presParOf" srcId="{E4EB42AC-A2AF-4BBB-85AD-495ACECBBB83}" destId="{BC4C2AA1-6B5C-4101-9EE1-B1C8B8C73404}" srcOrd="0" destOrd="0" presId="urn:microsoft.com/office/officeart/2005/8/layout/orgChart1"/>
    <dgm:cxn modelId="{1E436D62-DB85-41A7-B801-3D031BA882F7}" type="presParOf" srcId="{E4EB42AC-A2AF-4BBB-85AD-495ACECBBB83}" destId="{9590C64E-22E1-4FE6-B3EE-4F43CD2B9E18}" srcOrd="1" destOrd="0" presId="urn:microsoft.com/office/officeart/2005/8/layout/orgChart1"/>
    <dgm:cxn modelId="{9C89503D-0F20-4F40-AAE6-A6A5A49F972A}" type="presParOf" srcId="{5E2609F5-AC07-409F-880B-AC63849E4715}" destId="{08404A05-E394-406A-BD3D-279AC47A9381}" srcOrd="1" destOrd="0" presId="urn:microsoft.com/office/officeart/2005/8/layout/orgChart1"/>
    <dgm:cxn modelId="{65D2F75E-84CC-4AD8-AAB2-1AA24ADD0D0B}" type="presParOf" srcId="{5E2609F5-AC07-409F-880B-AC63849E4715}" destId="{16D4EBDF-1678-4FD8-A70C-24EB5514F251}" srcOrd="2" destOrd="0" presId="urn:microsoft.com/office/officeart/2005/8/layout/orgChart1"/>
    <dgm:cxn modelId="{197A83B0-9DAF-438A-A7C2-3EF1860ED83D}" type="presParOf" srcId="{282A512D-9269-4C79-91FF-CEE84245FC52}" destId="{D63CE0BA-2249-4ADD-9E86-0488ECD37957}" srcOrd="2" destOrd="0" presId="urn:microsoft.com/office/officeart/2005/8/layout/orgChart1"/>
    <dgm:cxn modelId="{D59E2997-08C1-4E92-9A69-E20B413102A8}" type="presParOf" srcId="{282A512D-9269-4C79-91FF-CEE84245FC52}" destId="{A6F97CA2-F829-4E06-8B9A-44B1E1F9E15C}" srcOrd="3" destOrd="0" presId="urn:microsoft.com/office/officeart/2005/8/layout/orgChart1"/>
    <dgm:cxn modelId="{F7705CD1-E3AA-43D6-AC12-5A6EC9B7E1E4}" type="presParOf" srcId="{A6F97CA2-F829-4E06-8B9A-44B1E1F9E15C}" destId="{82D3EEC9-9A8B-4681-875F-E32E28D84DFE}" srcOrd="0" destOrd="0" presId="urn:microsoft.com/office/officeart/2005/8/layout/orgChart1"/>
    <dgm:cxn modelId="{0CAD7279-84F2-4616-90BE-35F79B7F916E}" type="presParOf" srcId="{82D3EEC9-9A8B-4681-875F-E32E28D84DFE}" destId="{C4A015E9-2076-427C-90AE-F7291772EEC1}" srcOrd="0" destOrd="0" presId="urn:microsoft.com/office/officeart/2005/8/layout/orgChart1"/>
    <dgm:cxn modelId="{F44D4AB1-18AE-4C2B-AE4B-0838B3807ADC}" type="presParOf" srcId="{82D3EEC9-9A8B-4681-875F-E32E28D84DFE}" destId="{91E3085E-A3BE-4E1E-820B-6E446E3AC990}" srcOrd="1" destOrd="0" presId="urn:microsoft.com/office/officeart/2005/8/layout/orgChart1"/>
    <dgm:cxn modelId="{498C4070-A537-4C9F-9211-A2E8DD0CB4AD}" type="presParOf" srcId="{A6F97CA2-F829-4E06-8B9A-44B1E1F9E15C}" destId="{82EBA1FF-6752-4666-9618-413E7B908C42}" srcOrd="1" destOrd="0" presId="urn:microsoft.com/office/officeart/2005/8/layout/orgChart1"/>
    <dgm:cxn modelId="{FDB76D32-98C8-4F07-8D7A-2092674FFB54}" type="presParOf" srcId="{A6F97CA2-F829-4E06-8B9A-44B1E1F9E15C}" destId="{977F9B9D-5DDE-48C4-8331-4D7DEE6CBCF6}" srcOrd="2" destOrd="0" presId="urn:microsoft.com/office/officeart/2005/8/layout/orgChart1"/>
    <dgm:cxn modelId="{7C8DB229-E50C-417D-B8CD-A1A4E9624C38}" type="presParOf" srcId="{282A512D-9269-4C79-91FF-CEE84245FC52}" destId="{C2D61C37-29A8-4683-86D1-94F6B5E98D1A}" srcOrd="4" destOrd="0" presId="urn:microsoft.com/office/officeart/2005/8/layout/orgChart1"/>
    <dgm:cxn modelId="{0072B8CF-0B9D-41DD-9834-2B52A544C45E}" type="presParOf" srcId="{282A512D-9269-4C79-91FF-CEE84245FC52}" destId="{51282338-BB4F-48DD-B835-45A2F00D5146}" srcOrd="5" destOrd="0" presId="urn:microsoft.com/office/officeart/2005/8/layout/orgChart1"/>
    <dgm:cxn modelId="{70B48563-2318-4FD1-BA9D-A3F02A6116DE}" type="presParOf" srcId="{51282338-BB4F-48DD-B835-45A2F00D5146}" destId="{4D828535-D475-4EFA-A70F-9F103190138C}" srcOrd="0" destOrd="0" presId="urn:microsoft.com/office/officeart/2005/8/layout/orgChart1"/>
    <dgm:cxn modelId="{B255B7A5-470C-429D-BBF3-0E9ACE975F3A}" type="presParOf" srcId="{4D828535-D475-4EFA-A70F-9F103190138C}" destId="{491844F4-9D23-42D9-B968-74882C235F82}" srcOrd="0" destOrd="0" presId="urn:microsoft.com/office/officeart/2005/8/layout/orgChart1"/>
    <dgm:cxn modelId="{5E8AD827-8056-4A74-99A6-DA6A52909AE2}" type="presParOf" srcId="{4D828535-D475-4EFA-A70F-9F103190138C}" destId="{11B43EFD-40EC-4404-842D-B8FE7B30C36C}" srcOrd="1" destOrd="0" presId="urn:microsoft.com/office/officeart/2005/8/layout/orgChart1"/>
    <dgm:cxn modelId="{1046EC29-2CF5-470A-9E06-FD0521B7AE3D}" type="presParOf" srcId="{51282338-BB4F-48DD-B835-45A2F00D5146}" destId="{C920369D-A4D6-41A8-A60B-125683CA7980}" srcOrd="1" destOrd="0" presId="urn:microsoft.com/office/officeart/2005/8/layout/orgChart1"/>
    <dgm:cxn modelId="{592C4D1A-BAA1-4ACF-B304-9C46FC60E24B}" type="presParOf" srcId="{51282338-BB4F-48DD-B835-45A2F00D5146}" destId="{74432CF2-B301-4AD4-9257-0C48D0AB2D6A}" srcOrd="2" destOrd="0" presId="urn:microsoft.com/office/officeart/2005/8/layout/orgChart1"/>
    <dgm:cxn modelId="{FA781442-2350-4E79-AAE4-978B2A05F12C}" type="presParOf" srcId="{7998F95D-2225-4585-A601-6ED1C6F3D0E5}" destId="{5025C2A1-A6B7-4024-95B0-1BCF51778265}" srcOrd="2" destOrd="0" presId="urn:microsoft.com/office/officeart/2005/8/layout/orgChart1"/>
    <dgm:cxn modelId="{9C9C507D-117B-47AC-8FFE-13B5AA0AEF20}" type="presParOf" srcId="{55F16432-7B07-44F1-9880-6EE8A2F3115D}" destId="{C785386B-DE17-4271-B786-3C4F1434ABE4}" srcOrd="10" destOrd="0" presId="urn:microsoft.com/office/officeart/2005/8/layout/orgChart1"/>
    <dgm:cxn modelId="{E7BECE94-F5D1-47F7-B65D-006157A8EB93}" type="presParOf" srcId="{55F16432-7B07-44F1-9880-6EE8A2F3115D}" destId="{3611A061-2BD8-43A3-B3D6-21E2425D433E}" srcOrd="11" destOrd="0" presId="urn:microsoft.com/office/officeart/2005/8/layout/orgChart1"/>
    <dgm:cxn modelId="{D9F7B255-B225-4882-8EE4-B88F6A3AF672}" type="presParOf" srcId="{3611A061-2BD8-43A3-B3D6-21E2425D433E}" destId="{324E6C50-69BA-476A-9973-80E03484CE19}" srcOrd="0" destOrd="0" presId="urn:microsoft.com/office/officeart/2005/8/layout/orgChart1"/>
    <dgm:cxn modelId="{23E10F5C-95BF-4BB7-BDC6-2EFA8B19D37D}" type="presParOf" srcId="{324E6C50-69BA-476A-9973-80E03484CE19}" destId="{46DC1CF8-A343-4177-BFAE-87D66820FBD4}" srcOrd="0" destOrd="0" presId="urn:microsoft.com/office/officeart/2005/8/layout/orgChart1"/>
    <dgm:cxn modelId="{570AE72A-3302-4623-8C3E-2970155A7F82}" type="presParOf" srcId="{324E6C50-69BA-476A-9973-80E03484CE19}" destId="{32C6A6ED-98E6-4258-A2B5-557D2685DA66}" srcOrd="1" destOrd="0" presId="urn:microsoft.com/office/officeart/2005/8/layout/orgChart1"/>
    <dgm:cxn modelId="{AFDF0E58-CA34-430B-A6F7-D896A4770940}" type="presParOf" srcId="{3611A061-2BD8-43A3-B3D6-21E2425D433E}" destId="{43AD64E2-E068-4C14-AB21-A19DEFDDA0A9}" srcOrd="1" destOrd="0" presId="urn:microsoft.com/office/officeart/2005/8/layout/orgChart1"/>
    <dgm:cxn modelId="{F6CADF9A-E55F-4D91-972B-BC5759EC9502}" type="presParOf" srcId="{3611A061-2BD8-43A3-B3D6-21E2425D433E}" destId="{18E7EC13-6C57-46A8-875F-BD755B98105F}" srcOrd="2" destOrd="0" presId="urn:microsoft.com/office/officeart/2005/8/layout/orgChart1"/>
    <dgm:cxn modelId="{8C8938FA-1509-4FE1-B768-161A629D7B51}" type="presParOf" srcId="{3E9A52D5-09D5-4FC1-BD52-B893E3963804}" destId="{521BC12F-5192-4738-836E-0C110849BF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431F2D-0CC3-4E50-ADB2-035D0E2E4897}" type="doc">
      <dgm:prSet loTypeId="hierarchy" loCatId="hierarchy" qsTypeId="urn:microsoft.com/office/officeart/2005/8/quickstyle/simple1" qsCatId="simple" csTypeId="urn:microsoft.com/office/officeart/2005/8/colors/accent1_2" csCatId="accent1" phldr="1"/>
      <dgm:spPr/>
    </dgm:pt>
    <dgm:pt modelId="{68554860-765A-49D0-A56B-865595C34DA9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供应链中心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7599A958-F921-4181-8E7C-8B60BE3F05E9}" cxnId="{3CC267CA-CC0C-4AFF-969E-FB9F6DE55F00}" type="parTrans">
      <dgm:prSet/>
      <dgm:spPr/>
      <dgm:t>
        <a:bodyPr/>
        <a:lstStyle/>
        <a:p>
          <a:endParaRPr lang="zh-CN" altLang="en-US"/>
        </a:p>
      </dgm:t>
    </dgm:pt>
    <dgm:pt modelId="{6EDB8478-5731-4BEB-BFDA-C9C0179A57CD}" cxnId="{3CC267CA-CC0C-4AFF-969E-FB9F6DE55F00}" type="sibTrans">
      <dgm:prSet/>
      <dgm:spPr/>
      <dgm:t>
        <a:bodyPr/>
        <a:lstStyle/>
        <a:p>
          <a:endParaRPr lang="zh-CN" altLang="en-US"/>
        </a:p>
      </dgm:t>
    </dgm:pt>
    <dgm:pt modelId="{A9FF3966-9AE6-48C8-8989-D5698684A8F3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采购管理部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D296C01C-8AF1-4112-BC19-273CA2A33678}" cxnId="{783AF00E-33C9-42D7-90E7-D9065EFCD9F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298E9B39-DCB6-4235-B639-33C496A12A9E}" cxnId="{783AF00E-33C9-42D7-90E7-D9065EFCD9F2}" type="sibTrans">
      <dgm:prSet/>
      <dgm:spPr/>
      <dgm:t>
        <a:bodyPr/>
        <a:lstStyle/>
        <a:p>
          <a:endParaRPr lang="zh-CN" altLang="en-US"/>
        </a:p>
      </dgm:t>
    </dgm:pt>
    <dgm:pt modelId="{B6B0A83F-0677-43A6-9D2C-425FAD57FDEE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生产采购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390A532B-4F2A-4CF9-BE74-82A4D32F1D86}" cxnId="{9F97D4D5-37A0-4113-A01B-59245FCAA42A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CA300ECF-526C-4281-8044-7F779C74D5EF}" cxnId="{9F97D4D5-37A0-4113-A01B-59245FCAA42A}" type="sibTrans">
      <dgm:prSet/>
      <dgm:spPr/>
      <dgm:t>
        <a:bodyPr/>
        <a:lstStyle/>
        <a:p>
          <a:endParaRPr lang="zh-CN" altLang="en-US"/>
        </a:p>
      </dgm:t>
    </dgm:pt>
    <dgm:pt modelId="{C3F98B3C-5CA4-42AD-B6B4-FBF882D31038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耗材采购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29B4878F-BC95-4CEE-90ED-FBBA5B579E15}" cxnId="{84694BD3-8103-4D44-9EFE-7E9FD23302A0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ED1CDE4E-5653-42B2-AE71-3DAD3E052185}" cxnId="{84694BD3-8103-4D44-9EFE-7E9FD23302A0}" type="sibTrans">
      <dgm:prSet/>
      <dgm:spPr/>
      <dgm:t>
        <a:bodyPr/>
        <a:lstStyle/>
        <a:p>
          <a:endParaRPr lang="zh-CN" altLang="en-US"/>
        </a:p>
      </dgm:t>
    </dgm:pt>
    <dgm:pt modelId="{7DCB4B85-8665-474E-96B3-C3B127C51A27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PMC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999C9B2D-2B7B-4508-BBF0-EA7C9F90757C}" cxnId="{97DFB3F6-73FC-4C7B-BE9A-0A6E93B186A8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BFD93480-23C7-4DF0-8452-3019C4BAB792}" cxnId="{97DFB3F6-73FC-4C7B-BE9A-0A6E93B186A8}" type="sibTrans">
      <dgm:prSet/>
      <dgm:spPr/>
      <dgm:t>
        <a:bodyPr/>
        <a:lstStyle/>
        <a:p>
          <a:endParaRPr lang="zh-CN" altLang="en-US"/>
        </a:p>
      </dgm:t>
    </dgm:pt>
    <dgm:pt modelId="{489CA35C-7A98-412E-9FFD-A9F6B52521F2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PC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D0CC7C3E-47B2-43B3-A8F8-61A7D7884B6A}" cxnId="{4234AFED-7847-47C6-A964-110F5E13DAFA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4315FF56-D851-4B57-B134-A305AE9FFBC8}" cxnId="{4234AFED-7847-47C6-A964-110F5E13DAFA}" type="sibTrans">
      <dgm:prSet/>
      <dgm:spPr/>
      <dgm:t>
        <a:bodyPr/>
        <a:lstStyle/>
        <a:p>
          <a:endParaRPr lang="zh-CN" altLang="en-US"/>
        </a:p>
      </dgm:t>
    </dgm:pt>
    <dgm:pt modelId="{89BE6AE4-FDD6-4A44-9E2C-3661C9EF490F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MC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4BA7EE53-2B83-4AAA-820C-A602F4B281BA}" cxnId="{3BFB874E-0BF9-4589-81F1-19EB4F652F04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51751F80-79FB-4339-B41C-4639103123E0}" cxnId="{3BFB874E-0BF9-4589-81F1-19EB4F652F04}" type="sibTrans">
      <dgm:prSet/>
      <dgm:spPr/>
      <dgm:t>
        <a:bodyPr/>
        <a:lstStyle/>
        <a:p>
          <a:endParaRPr lang="zh-CN" altLang="en-US"/>
        </a:p>
      </dgm:t>
    </dgm:pt>
    <dgm:pt modelId="{1B790B54-EEFC-4383-B892-66D73FF4B2D8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仓储物流部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80BE7AA7-C89B-4246-99D5-34D0C713E353}" cxnId="{E87E4BFE-F21F-4C8F-80BA-04CB7D6659F7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7D274742-62EC-46BF-848C-6806B5B6A409}" cxnId="{E87E4BFE-F21F-4C8F-80BA-04CB7D6659F7}" type="sibTrans">
      <dgm:prSet/>
      <dgm:spPr/>
      <dgm:t>
        <a:bodyPr/>
        <a:lstStyle/>
        <a:p>
          <a:endParaRPr lang="zh-CN" altLang="en-US"/>
        </a:p>
      </dgm:t>
    </dgm:pt>
    <dgm:pt modelId="{C746569A-2172-423F-9C30-4DB3E5C9FF8D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仓库组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E41631C5-1BB9-4DCA-872A-28653CF61CB7}" cxnId="{D271FF27-A630-40DE-A01B-E0B059545DF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2D057284-CFEA-4221-AC85-E54CF7F3AD9F}" cxnId="{D271FF27-A630-40DE-A01B-E0B059545DF2}" type="sibTrans">
      <dgm:prSet/>
      <dgm:spPr/>
      <dgm:t>
        <a:bodyPr/>
        <a:lstStyle/>
        <a:p>
          <a:endParaRPr lang="zh-CN" altLang="en-US"/>
        </a:p>
      </dgm:t>
    </dgm:pt>
    <dgm:pt modelId="{736462EF-B03C-4968-B5FB-BC0EDE596B36}">
      <dgm:prSet/>
      <dgm:spPr>
        <a:ln>
          <a:solidFill>
            <a:schemeClr val="tx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物流组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gm:t>
    </dgm:pt>
    <dgm:pt modelId="{2B74EDC8-7232-4B36-8D76-2DD627CCABCD}" cxnId="{2599AF94-D2A7-4CCE-BD0C-5114A4FF7C82}" type="parTrans">
      <dgm:prSet/>
      <dgm:spPr>
        <a:ln>
          <a:solidFill>
            <a:schemeClr val="tx1"/>
          </a:solidFill>
        </a:ln>
      </dgm:spPr>
      <dgm:t>
        <a:bodyPr/>
        <a:lstStyle/>
        <a:p>
          <a:endParaRPr lang="zh-CN" altLang="en-US"/>
        </a:p>
      </dgm:t>
    </dgm:pt>
    <dgm:pt modelId="{09C118FA-123C-4F36-A899-24FD723C4C28}" cxnId="{2599AF94-D2A7-4CCE-BD0C-5114A4FF7C82}" type="sibTrans">
      <dgm:prSet/>
      <dgm:spPr/>
      <dgm:t>
        <a:bodyPr/>
        <a:lstStyle/>
        <a:p>
          <a:endParaRPr lang="zh-CN" altLang="en-US"/>
        </a:p>
      </dgm:t>
    </dgm:pt>
    <dgm:pt modelId="{722076BD-A73C-4D86-AF86-F7C6F4BF7F5D}" type="pres">
      <dgm:prSet presAssocID="{6D431F2D-0CC3-4E50-ADB2-035D0E2E48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9A52D5-09D5-4FC1-BD52-B893E3963804}" type="pres">
      <dgm:prSet presAssocID="{68554860-765A-49D0-A56B-865595C34DA9}" presName="hierRoot1" presStyleCnt="0">
        <dgm:presLayoutVars>
          <dgm:hierBranch/>
        </dgm:presLayoutVars>
      </dgm:prSet>
      <dgm:spPr/>
    </dgm:pt>
    <dgm:pt modelId="{F156DE51-7947-43ED-BDC1-6463A76F0F7D}" type="pres">
      <dgm:prSet presAssocID="{68554860-765A-49D0-A56B-865595C34DA9}" presName="rootComposite1" presStyleCnt="0"/>
      <dgm:spPr/>
    </dgm:pt>
    <dgm:pt modelId="{CD49771A-2744-4DC1-BC3F-DE7CA89F62F9}" type="pres">
      <dgm:prSet presAssocID="{68554860-765A-49D0-A56B-865595C34DA9}" presName="rootText1" presStyleLbl="node0" presStyleIdx="0" presStyleCnt="1" custLinFactNeighborX="-5493" custLinFactNeighborY="-950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49746B45-22E4-4911-9070-64B609A7E9EC}" type="pres">
      <dgm:prSet presAssocID="{68554860-765A-49D0-A56B-865595C34DA9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55F16432-7B07-44F1-9880-6EE8A2F3115D}" type="pres">
      <dgm:prSet presAssocID="{68554860-765A-49D0-A56B-865595C34DA9}" presName="hierChild2" presStyleCnt="0"/>
      <dgm:spPr/>
    </dgm:pt>
    <dgm:pt modelId="{D4794D19-F253-43A0-A4D1-BC707EB0171D}" type="pres">
      <dgm:prSet presAssocID="{D296C01C-8AF1-4112-BC19-273CA2A33678}" presName="Name35" presStyleLbl="parChTrans1D2" presStyleIdx="0" presStyleCnt="3"/>
      <dgm:spPr/>
      <dgm:t>
        <a:bodyPr/>
        <a:lstStyle/>
        <a:p>
          <a:endParaRPr lang="zh-CN" altLang="en-US"/>
        </a:p>
      </dgm:t>
    </dgm:pt>
    <dgm:pt modelId="{168EADFC-8BF6-420C-87E3-926EC8A4D2CC}" type="pres">
      <dgm:prSet presAssocID="{A9FF3966-9AE6-48C8-8989-D5698684A8F3}" presName="hierRoot2" presStyleCnt="0">
        <dgm:presLayoutVars>
          <dgm:hierBranch val="r"/>
        </dgm:presLayoutVars>
      </dgm:prSet>
      <dgm:spPr/>
    </dgm:pt>
    <dgm:pt modelId="{90A69332-3970-4D72-8FCD-3DF24CF0E836}" type="pres">
      <dgm:prSet presAssocID="{A9FF3966-9AE6-48C8-8989-D5698684A8F3}" presName="rootComposite" presStyleCnt="0"/>
      <dgm:spPr/>
    </dgm:pt>
    <dgm:pt modelId="{FA3F2591-6B45-4509-A7B0-EFDD2CD876A9}" type="pres">
      <dgm:prSet presAssocID="{A9FF3966-9AE6-48C8-8989-D5698684A8F3}" presName="rootText" presStyleLbl="node2" presStyleIdx="0" presStyleCnt="3" custLinFactNeighborX="-70290" custLinFactNeighborY="247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7510277-A856-465E-B054-FA7D3C033575}" type="pres">
      <dgm:prSet presAssocID="{A9FF3966-9AE6-48C8-8989-D5698684A8F3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E9E50541-413B-492D-A5B8-1A1E8AC1EBBA}" type="pres">
      <dgm:prSet presAssocID="{A9FF3966-9AE6-48C8-8989-D5698684A8F3}" presName="hierChild4" presStyleCnt="0"/>
      <dgm:spPr/>
    </dgm:pt>
    <dgm:pt modelId="{2C3585F2-6A57-4F84-B97D-143869A04241}" type="pres">
      <dgm:prSet presAssocID="{390A532B-4F2A-4CF9-BE74-82A4D32F1D86}" presName="Name50" presStyleLbl="parChTrans1D3" presStyleIdx="0" presStyleCnt="6"/>
      <dgm:spPr/>
      <dgm:t>
        <a:bodyPr/>
        <a:lstStyle/>
        <a:p>
          <a:endParaRPr lang="zh-CN" altLang="en-US"/>
        </a:p>
      </dgm:t>
    </dgm:pt>
    <dgm:pt modelId="{B972B373-D280-4FF1-BB63-2363CB78AE98}" type="pres">
      <dgm:prSet presAssocID="{B6B0A83F-0677-43A6-9D2C-425FAD57FDEE}" presName="hierRoot2" presStyleCnt="0">
        <dgm:presLayoutVars>
          <dgm:hierBranch val="r"/>
        </dgm:presLayoutVars>
      </dgm:prSet>
      <dgm:spPr/>
    </dgm:pt>
    <dgm:pt modelId="{553C7F7E-7E86-4F8D-B4B5-818388BEDAF6}" type="pres">
      <dgm:prSet presAssocID="{B6B0A83F-0677-43A6-9D2C-425FAD57FDEE}" presName="rootComposite" presStyleCnt="0"/>
      <dgm:spPr/>
    </dgm:pt>
    <dgm:pt modelId="{08BE5E1E-0D68-4CC9-9294-FC1EFE380569}" type="pres">
      <dgm:prSet presAssocID="{B6B0A83F-0677-43A6-9D2C-425FAD57FDEE}" presName="rootText" presStyleLbl="node3" presStyleIdx="0" presStyleCnt="6" custLinFactNeighborX="-69615" custLinFactNeighborY="1109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84E4E624-B337-4098-8954-CBE517B29894}" type="pres">
      <dgm:prSet presAssocID="{B6B0A83F-0677-43A6-9D2C-425FAD57FDEE}" presName="rootConnector" presStyleLbl="node3" presStyleIdx="0" presStyleCnt="6"/>
      <dgm:spPr/>
      <dgm:t>
        <a:bodyPr/>
        <a:lstStyle/>
        <a:p>
          <a:endParaRPr lang="zh-CN" altLang="en-US"/>
        </a:p>
      </dgm:t>
    </dgm:pt>
    <dgm:pt modelId="{619AE43A-345D-41CD-946A-07F0401632CB}" type="pres">
      <dgm:prSet presAssocID="{B6B0A83F-0677-43A6-9D2C-425FAD57FDEE}" presName="hierChild4" presStyleCnt="0"/>
      <dgm:spPr/>
    </dgm:pt>
    <dgm:pt modelId="{4AF897C9-C06D-4E10-A446-1214B8F86ED3}" type="pres">
      <dgm:prSet presAssocID="{B6B0A83F-0677-43A6-9D2C-425FAD57FDEE}" presName="hierChild5" presStyleCnt="0"/>
      <dgm:spPr/>
    </dgm:pt>
    <dgm:pt modelId="{B59DD113-ADC9-4815-B774-5577C4FCB1B7}" type="pres">
      <dgm:prSet presAssocID="{29B4878F-BC95-4CEE-90ED-FBBA5B579E15}" presName="Name50" presStyleLbl="parChTrans1D3" presStyleIdx="1" presStyleCnt="6"/>
      <dgm:spPr/>
      <dgm:t>
        <a:bodyPr/>
        <a:lstStyle/>
        <a:p>
          <a:endParaRPr lang="zh-CN" altLang="en-US"/>
        </a:p>
      </dgm:t>
    </dgm:pt>
    <dgm:pt modelId="{968AB6A5-C9AA-41DD-8693-522465F382DC}" type="pres">
      <dgm:prSet presAssocID="{C3F98B3C-5CA4-42AD-B6B4-FBF882D31038}" presName="hierRoot2" presStyleCnt="0">
        <dgm:presLayoutVars>
          <dgm:hierBranch val="r"/>
        </dgm:presLayoutVars>
      </dgm:prSet>
      <dgm:spPr/>
    </dgm:pt>
    <dgm:pt modelId="{64AB3E64-8DC8-4E33-A258-8502B7E5AD63}" type="pres">
      <dgm:prSet presAssocID="{C3F98B3C-5CA4-42AD-B6B4-FBF882D31038}" presName="rootComposite" presStyleCnt="0"/>
      <dgm:spPr/>
    </dgm:pt>
    <dgm:pt modelId="{4A98DFD1-8B94-4229-92AD-7243E5278354}" type="pres">
      <dgm:prSet presAssocID="{C3F98B3C-5CA4-42AD-B6B4-FBF882D31038}" presName="rootText" presStyleLbl="node3" presStyleIdx="1" presStyleCnt="6" custLinFactNeighborX="-69615" custLinFactNeighborY="1030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AA92DD88-0763-4A9F-B4BF-EC1C9FBF8B3C}" type="pres">
      <dgm:prSet presAssocID="{C3F98B3C-5CA4-42AD-B6B4-FBF882D31038}" presName="rootConnector" presStyleLbl="node3" presStyleIdx="1" presStyleCnt="6"/>
      <dgm:spPr/>
      <dgm:t>
        <a:bodyPr/>
        <a:lstStyle/>
        <a:p>
          <a:endParaRPr lang="zh-CN" altLang="en-US"/>
        </a:p>
      </dgm:t>
    </dgm:pt>
    <dgm:pt modelId="{E5422B78-C009-4926-A849-D51D2C208EF7}" type="pres">
      <dgm:prSet presAssocID="{C3F98B3C-5CA4-42AD-B6B4-FBF882D31038}" presName="hierChild4" presStyleCnt="0"/>
      <dgm:spPr/>
    </dgm:pt>
    <dgm:pt modelId="{71FAA625-80C0-4E7B-962F-616F47EBB01C}" type="pres">
      <dgm:prSet presAssocID="{C3F98B3C-5CA4-42AD-B6B4-FBF882D31038}" presName="hierChild5" presStyleCnt="0"/>
      <dgm:spPr/>
    </dgm:pt>
    <dgm:pt modelId="{81713906-4C5D-4319-9B12-F6E64D649EDC}" type="pres">
      <dgm:prSet presAssocID="{A9FF3966-9AE6-48C8-8989-D5698684A8F3}" presName="hierChild5" presStyleCnt="0"/>
      <dgm:spPr/>
    </dgm:pt>
    <dgm:pt modelId="{871D1CF8-05BF-4C61-9942-E0858F670563}" type="pres">
      <dgm:prSet presAssocID="{999C9B2D-2B7B-4508-BBF0-EA7C9F90757C}" presName="Name35" presStyleLbl="parChTrans1D2" presStyleIdx="1" presStyleCnt="3"/>
      <dgm:spPr/>
      <dgm:t>
        <a:bodyPr/>
        <a:lstStyle/>
        <a:p>
          <a:endParaRPr lang="zh-CN" altLang="en-US"/>
        </a:p>
      </dgm:t>
    </dgm:pt>
    <dgm:pt modelId="{1EB20995-FEA3-4469-8B95-A3215A5B3829}" type="pres">
      <dgm:prSet presAssocID="{7DCB4B85-8665-474E-96B3-C3B127C51A27}" presName="hierRoot2" presStyleCnt="0">
        <dgm:presLayoutVars>
          <dgm:hierBranch val="r"/>
        </dgm:presLayoutVars>
      </dgm:prSet>
      <dgm:spPr/>
    </dgm:pt>
    <dgm:pt modelId="{2E170510-DF77-4AE1-87CD-795934FAB535}" type="pres">
      <dgm:prSet presAssocID="{7DCB4B85-8665-474E-96B3-C3B127C51A27}" presName="rootComposite" presStyleCnt="0"/>
      <dgm:spPr/>
    </dgm:pt>
    <dgm:pt modelId="{F0239FFD-D898-4F21-AC76-3026C5AC7B85}" type="pres">
      <dgm:prSet presAssocID="{7DCB4B85-8665-474E-96B3-C3B127C51A27}" presName="rootText" presStyleLbl="node2" presStyleIdx="1" presStyleCnt="3" custScaleX="125171" custLinFactNeighborX="-5148" custLinFactNeighborY="3755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951E5814-9EAA-4847-B72A-1000DC19F462}" type="pres">
      <dgm:prSet presAssocID="{7DCB4B85-8665-474E-96B3-C3B127C51A27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5DBEE2F6-58D4-4656-A2D1-06141DE551F9}" type="pres">
      <dgm:prSet presAssocID="{7DCB4B85-8665-474E-96B3-C3B127C51A27}" presName="hierChild4" presStyleCnt="0"/>
      <dgm:spPr/>
    </dgm:pt>
    <dgm:pt modelId="{9FF2B20F-0D9A-4BB0-B596-E5C04E62C9B8}" type="pres">
      <dgm:prSet presAssocID="{D0CC7C3E-47B2-43B3-A8F8-61A7D7884B6A}" presName="Name50" presStyleLbl="parChTrans1D3" presStyleIdx="2" presStyleCnt="6"/>
      <dgm:spPr/>
      <dgm:t>
        <a:bodyPr/>
        <a:lstStyle/>
        <a:p>
          <a:endParaRPr lang="zh-CN" altLang="en-US"/>
        </a:p>
      </dgm:t>
    </dgm:pt>
    <dgm:pt modelId="{2863BAE4-1407-4BE8-814E-4D51D6A5E0E2}" type="pres">
      <dgm:prSet presAssocID="{489CA35C-7A98-412E-9FFD-A9F6B52521F2}" presName="hierRoot2" presStyleCnt="0">
        <dgm:presLayoutVars>
          <dgm:hierBranch val="r"/>
        </dgm:presLayoutVars>
      </dgm:prSet>
      <dgm:spPr/>
    </dgm:pt>
    <dgm:pt modelId="{16D1DC41-EBA9-489C-86D9-594732B8F8C9}" type="pres">
      <dgm:prSet presAssocID="{489CA35C-7A98-412E-9FFD-A9F6B52521F2}" presName="rootComposite" presStyleCnt="0"/>
      <dgm:spPr/>
    </dgm:pt>
    <dgm:pt modelId="{B5404CD4-D0BE-4C9A-8642-D5AF024FF9FC}" type="pres">
      <dgm:prSet presAssocID="{489CA35C-7A98-412E-9FFD-A9F6B52521F2}" presName="rootText" presStyleLbl="node3" presStyleIdx="2" presStyleCnt="6" custLinFactNeighborX="-4347" custLinFactNeighborY="2393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3E05FD90-E69C-447D-AE8A-22501775730C}" type="pres">
      <dgm:prSet presAssocID="{489CA35C-7A98-412E-9FFD-A9F6B52521F2}" presName="rootConnector" presStyleLbl="node3" presStyleIdx="2" presStyleCnt="6"/>
      <dgm:spPr/>
      <dgm:t>
        <a:bodyPr/>
        <a:lstStyle/>
        <a:p>
          <a:endParaRPr lang="zh-CN" altLang="en-US"/>
        </a:p>
      </dgm:t>
    </dgm:pt>
    <dgm:pt modelId="{24FDE5A6-D783-4157-AB77-6FFA937AF4EC}" type="pres">
      <dgm:prSet presAssocID="{489CA35C-7A98-412E-9FFD-A9F6B52521F2}" presName="hierChild4" presStyleCnt="0"/>
      <dgm:spPr/>
    </dgm:pt>
    <dgm:pt modelId="{0B90C3B5-AE84-45D0-AF5C-C4E7E19E6F1B}" type="pres">
      <dgm:prSet presAssocID="{489CA35C-7A98-412E-9FFD-A9F6B52521F2}" presName="hierChild5" presStyleCnt="0"/>
      <dgm:spPr/>
    </dgm:pt>
    <dgm:pt modelId="{DB39677B-CEE3-4807-A1D2-3B3AEABA406E}" type="pres">
      <dgm:prSet presAssocID="{4BA7EE53-2B83-4AAA-820C-A602F4B281BA}" presName="Name50" presStyleLbl="parChTrans1D3" presStyleIdx="3" presStyleCnt="6"/>
      <dgm:spPr/>
      <dgm:t>
        <a:bodyPr/>
        <a:lstStyle/>
        <a:p>
          <a:endParaRPr lang="zh-CN" altLang="en-US"/>
        </a:p>
      </dgm:t>
    </dgm:pt>
    <dgm:pt modelId="{C01EA57A-AB04-4AA2-831B-580D8E4CCD0E}" type="pres">
      <dgm:prSet presAssocID="{89BE6AE4-FDD6-4A44-9E2C-3661C9EF490F}" presName="hierRoot2" presStyleCnt="0">
        <dgm:presLayoutVars>
          <dgm:hierBranch val="r"/>
        </dgm:presLayoutVars>
      </dgm:prSet>
      <dgm:spPr/>
    </dgm:pt>
    <dgm:pt modelId="{0B012421-314E-4FDF-B5DB-E0502F9A3676}" type="pres">
      <dgm:prSet presAssocID="{89BE6AE4-FDD6-4A44-9E2C-3661C9EF490F}" presName="rootComposite" presStyleCnt="0"/>
      <dgm:spPr/>
    </dgm:pt>
    <dgm:pt modelId="{D439A774-4D01-46DE-891F-5D078246A399}" type="pres">
      <dgm:prSet presAssocID="{89BE6AE4-FDD6-4A44-9E2C-3661C9EF490F}" presName="rootText" presStyleLbl="node3" presStyleIdx="3" presStyleCnt="6" custLinFactNeighborX="-6494" custLinFactNeighborY="9306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BCBB653A-21F0-4CF2-BD3E-FFCC015D42F2}" type="pres">
      <dgm:prSet presAssocID="{89BE6AE4-FDD6-4A44-9E2C-3661C9EF490F}" presName="rootConnector" presStyleLbl="node3" presStyleIdx="3" presStyleCnt="6"/>
      <dgm:spPr/>
      <dgm:t>
        <a:bodyPr/>
        <a:lstStyle/>
        <a:p>
          <a:endParaRPr lang="zh-CN" altLang="en-US"/>
        </a:p>
      </dgm:t>
    </dgm:pt>
    <dgm:pt modelId="{E95532A9-32B1-481E-BC25-A20C3655D77A}" type="pres">
      <dgm:prSet presAssocID="{89BE6AE4-FDD6-4A44-9E2C-3661C9EF490F}" presName="hierChild4" presStyleCnt="0"/>
      <dgm:spPr/>
    </dgm:pt>
    <dgm:pt modelId="{ACA58003-8E15-415A-A4BB-2B19C238032D}" type="pres">
      <dgm:prSet presAssocID="{89BE6AE4-FDD6-4A44-9E2C-3661C9EF490F}" presName="hierChild5" presStyleCnt="0"/>
      <dgm:spPr/>
    </dgm:pt>
    <dgm:pt modelId="{2401A262-EC62-47D7-A5B8-72D1037B3033}" type="pres">
      <dgm:prSet presAssocID="{7DCB4B85-8665-474E-96B3-C3B127C51A27}" presName="hierChild5" presStyleCnt="0"/>
      <dgm:spPr/>
    </dgm:pt>
    <dgm:pt modelId="{CC889656-456E-431C-AA85-60F95EA71AD4}" type="pres">
      <dgm:prSet presAssocID="{80BE7AA7-C89B-4246-99D5-34D0C713E353}" presName="Name35" presStyleLbl="parChTrans1D2" presStyleIdx="2" presStyleCnt="3"/>
      <dgm:spPr/>
      <dgm:t>
        <a:bodyPr/>
        <a:lstStyle/>
        <a:p>
          <a:endParaRPr lang="zh-CN" altLang="en-US"/>
        </a:p>
      </dgm:t>
    </dgm:pt>
    <dgm:pt modelId="{64EC1015-629C-4F34-B374-B8B10DE1EE33}" type="pres">
      <dgm:prSet presAssocID="{1B790B54-EEFC-4383-B892-66D73FF4B2D8}" presName="hierRoot2" presStyleCnt="0">
        <dgm:presLayoutVars>
          <dgm:hierBranch val="r"/>
        </dgm:presLayoutVars>
      </dgm:prSet>
      <dgm:spPr/>
    </dgm:pt>
    <dgm:pt modelId="{01034DB6-BB79-4BA0-B42A-1DDAC59C94A1}" type="pres">
      <dgm:prSet presAssocID="{1B790B54-EEFC-4383-B892-66D73FF4B2D8}" presName="rootComposite" presStyleCnt="0"/>
      <dgm:spPr/>
    </dgm:pt>
    <dgm:pt modelId="{CD8CBFE5-9150-4C23-958F-664F75D65CEE}" type="pres">
      <dgm:prSet presAssocID="{1B790B54-EEFC-4383-B892-66D73FF4B2D8}" presName="rootText" presStyleLbl="node2" presStyleIdx="2" presStyleCnt="3" custLinFactNeighborX="66916" custLinFactNeighborY="2472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2F4234E3-403C-4AB6-A3E8-06570F717470}" type="pres">
      <dgm:prSet presAssocID="{1B790B54-EEFC-4383-B892-66D73FF4B2D8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5FE41888-B97E-44D6-A887-E8E75FAB9032}" type="pres">
      <dgm:prSet presAssocID="{1B790B54-EEFC-4383-B892-66D73FF4B2D8}" presName="hierChild4" presStyleCnt="0"/>
      <dgm:spPr/>
    </dgm:pt>
    <dgm:pt modelId="{CFC46C4F-4362-4C35-8DE6-EABF239C56F5}" type="pres">
      <dgm:prSet presAssocID="{E41631C5-1BB9-4DCA-872A-28653CF61CB7}" presName="Name50" presStyleLbl="parChTrans1D3" presStyleIdx="4" presStyleCnt="6"/>
      <dgm:spPr/>
      <dgm:t>
        <a:bodyPr/>
        <a:lstStyle/>
        <a:p>
          <a:endParaRPr lang="zh-CN" altLang="en-US"/>
        </a:p>
      </dgm:t>
    </dgm:pt>
    <dgm:pt modelId="{B64FD4FF-8E40-433A-AFE7-1B43D6A91E87}" type="pres">
      <dgm:prSet presAssocID="{C746569A-2172-423F-9C30-4DB3E5C9FF8D}" presName="hierRoot2" presStyleCnt="0">
        <dgm:presLayoutVars>
          <dgm:hierBranch val="r"/>
        </dgm:presLayoutVars>
      </dgm:prSet>
      <dgm:spPr/>
    </dgm:pt>
    <dgm:pt modelId="{A3DFE7E8-0800-4385-BC08-71A96D2E3D96}" type="pres">
      <dgm:prSet presAssocID="{C746569A-2172-423F-9C30-4DB3E5C9FF8D}" presName="rootComposite" presStyleCnt="0"/>
      <dgm:spPr/>
    </dgm:pt>
    <dgm:pt modelId="{A207B38C-4A44-4EF0-A721-3D438BBCA21A}" type="pres">
      <dgm:prSet presAssocID="{C746569A-2172-423F-9C30-4DB3E5C9FF8D}" presName="rootText" presStyleLbl="node3" presStyleIdx="4" presStyleCnt="6" custLinFactNeighborX="67591" custLinFactNeighborY="2393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1DE37378-6E2A-41C1-AD6A-76A10BA202D3}" type="pres">
      <dgm:prSet presAssocID="{C746569A-2172-423F-9C30-4DB3E5C9FF8D}" presName="rootConnector" presStyleLbl="node3" presStyleIdx="4" presStyleCnt="6"/>
      <dgm:spPr/>
      <dgm:t>
        <a:bodyPr/>
        <a:lstStyle/>
        <a:p>
          <a:endParaRPr lang="zh-CN" altLang="en-US"/>
        </a:p>
      </dgm:t>
    </dgm:pt>
    <dgm:pt modelId="{28BDB7F8-2669-4050-9D42-D9C86364035E}" type="pres">
      <dgm:prSet presAssocID="{C746569A-2172-423F-9C30-4DB3E5C9FF8D}" presName="hierChild4" presStyleCnt="0"/>
      <dgm:spPr/>
    </dgm:pt>
    <dgm:pt modelId="{4692675D-65A7-448C-8911-55B783536B4B}" type="pres">
      <dgm:prSet presAssocID="{C746569A-2172-423F-9C30-4DB3E5C9FF8D}" presName="hierChild5" presStyleCnt="0"/>
      <dgm:spPr/>
    </dgm:pt>
    <dgm:pt modelId="{FEF4BD63-4A6A-4664-9F1A-A2D6CF0ECD25}" type="pres">
      <dgm:prSet presAssocID="{2B74EDC8-7232-4B36-8D76-2DD627CCABCD}" presName="Name50" presStyleLbl="parChTrans1D3" presStyleIdx="5" presStyleCnt="6"/>
      <dgm:spPr/>
      <dgm:t>
        <a:bodyPr/>
        <a:lstStyle/>
        <a:p>
          <a:endParaRPr lang="zh-CN" altLang="en-US"/>
        </a:p>
      </dgm:t>
    </dgm:pt>
    <dgm:pt modelId="{F8F54476-B330-41A4-9965-8511E0B21889}" type="pres">
      <dgm:prSet presAssocID="{736462EF-B03C-4968-B5FB-BC0EDE596B36}" presName="hierRoot2" presStyleCnt="0">
        <dgm:presLayoutVars>
          <dgm:hierBranch val="r"/>
        </dgm:presLayoutVars>
      </dgm:prSet>
      <dgm:spPr/>
    </dgm:pt>
    <dgm:pt modelId="{A0C5EC44-A839-468E-A798-1756FF6D7441}" type="pres">
      <dgm:prSet presAssocID="{736462EF-B03C-4968-B5FB-BC0EDE596B36}" presName="rootComposite" presStyleCnt="0"/>
      <dgm:spPr/>
    </dgm:pt>
    <dgm:pt modelId="{90180121-498D-4EF0-B098-DF8766D12EA2}" type="pres">
      <dgm:prSet presAssocID="{736462EF-B03C-4968-B5FB-BC0EDE596B36}" presName="rootText" presStyleLbl="node3" presStyleIdx="5" presStyleCnt="6" custLinFactNeighborX="69019" custLinFactNeighborY="105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CN" altLang="en-US"/>
        </a:p>
      </dgm:t>
    </dgm:pt>
    <dgm:pt modelId="{57C2F742-9439-471F-8E0A-1620A9ECB20A}" type="pres">
      <dgm:prSet presAssocID="{736462EF-B03C-4968-B5FB-BC0EDE596B36}" presName="rootConnector" presStyleLbl="node3" presStyleIdx="5" presStyleCnt="6"/>
      <dgm:spPr/>
      <dgm:t>
        <a:bodyPr/>
        <a:lstStyle/>
        <a:p>
          <a:endParaRPr lang="zh-CN" altLang="en-US"/>
        </a:p>
      </dgm:t>
    </dgm:pt>
    <dgm:pt modelId="{BA483782-8E9B-4EF2-81E0-881A850406B5}" type="pres">
      <dgm:prSet presAssocID="{736462EF-B03C-4968-B5FB-BC0EDE596B36}" presName="hierChild4" presStyleCnt="0"/>
      <dgm:spPr/>
    </dgm:pt>
    <dgm:pt modelId="{1252EB7D-4BC0-4B41-93DE-4ACDF81B354A}" type="pres">
      <dgm:prSet presAssocID="{736462EF-B03C-4968-B5FB-BC0EDE596B36}" presName="hierChild5" presStyleCnt="0"/>
      <dgm:spPr/>
    </dgm:pt>
    <dgm:pt modelId="{65953B66-2D03-42AA-B3E0-CC435380EC58}" type="pres">
      <dgm:prSet presAssocID="{1B790B54-EEFC-4383-B892-66D73FF4B2D8}" presName="hierChild5" presStyleCnt="0"/>
      <dgm:spPr/>
    </dgm:pt>
    <dgm:pt modelId="{521BC12F-5192-4738-836E-0C110849BFF3}" type="pres">
      <dgm:prSet presAssocID="{68554860-765A-49D0-A56B-865595C34DA9}" presName="hierChild3" presStyleCnt="0"/>
      <dgm:spPr/>
    </dgm:pt>
  </dgm:ptLst>
  <dgm:cxnLst>
    <dgm:cxn modelId="{74F6B796-D6C4-43B9-8213-9429B2898BA9}" type="presOf" srcId="{29B4878F-BC95-4CEE-90ED-FBBA5B579E15}" destId="{B59DD113-ADC9-4815-B774-5577C4FCB1B7}" srcOrd="0" destOrd="0" presId="urn:microsoft.com/office/officeart/2005/8/layout/orgChart1"/>
    <dgm:cxn modelId="{8B3AA0FB-458E-417A-BF9F-B7DD9696D4F4}" type="presOf" srcId="{1B790B54-EEFC-4383-B892-66D73FF4B2D8}" destId="{CD8CBFE5-9150-4C23-958F-664F75D65CEE}" srcOrd="0" destOrd="0" presId="urn:microsoft.com/office/officeart/2005/8/layout/orgChart1"/>
    <dgm:cxn modelId="{D271FF27-A630-40DE-A01B-E0B059545DF2}" srcId="{1B790B54-EEFC-4383-B892-66D73FF4B2D8}" destId="{C746569A-2172-423F-9C30-4DB3E5C9FF8D}" srcOrd="0" destOrd="0" parTransId="{E41631C5-1BB9-4DCA-872A-28653CF61CB7}" sibTransId="{2D057284-CFEA-4221-AC85-E54CF7F3AD9F}"/>
    <dgm:cxn modelId="{C1A39C29-C483-48B5-A0BA-DEBBE68F3319}" type="presOf" srcId="{736462EF-B03C-4968-B5FB-BC0EDE596B36}" destId="{90180121-498D-4EF0-B098-DF8766D12EA2}" srcOrd="0" destOrd="0" presId="urn:microsoft.com/office/officeart/2005/8/layout/orgChart1"/>
    <dgm:cxn modelId="{2599AF94-D2A7-4CCE-BD0C-5114A4FF7C82}" srcId="{1B790B54-EEFC-4383-B892-66D73FF4B2D8}" destId="{736462EF-B03C-4968-B5FB-BC0EDE596B36}" srcOrd="1" destOrd="0" parTransId="{2B74EDC8-7232-4B36-8D76-2DD627CCABCD}" sibTransId="{09C118FA-123C-4F36-A899-24FD723C4C28}"/>
    <dgm:cxn modelId="{3D9E0F34-67CC-4947-8EA5-8860F0FF47F0}" type="presOf" srcId="{C746569A-2172-423F-9C30-4DB3E5C9FF8D}" destId="{A207B38C-4A44-4EF0-A721-3D438BBCA21A}" srcOrd="0" destOrd="0" presId="urn:microsoft.com/office/officeart/2005/8/layout/orgChart1"/>
    <dgm:cxn modelId="{882B0077-193B-46B6-BEA5-6D5D9B2CCE8E}" type="presOf" srcId="{B6B0A83F-0677-43A6-9D2C-425FAD57FDEE}" destId="{08BE5E1E-0D68-4CC9-9294-FC1EFE380569}" srcOrd="0" destOrd="0" presId="urn:microsoft.com/office/officeart/2005/8/layout/orgChart1"/>
    <dgm:cxn modelId="{D14BFF72-C2EF-417C-AE97-4E467F8E336C}" type="presOf" srcId="{C746569A-2172-423F-9C30-4DB3E5C9FF8D}" destId="{1DE37378-6E2A-41C1-AD6A-76A10BA202D3}" srcOrd="1" destOrd="0" presId="urn:microsoft.com/office/officeart/2005/8/layout/orgChart1"/>
    <dgm:cxn modelId="{58A1BBB9-4F85-44B9-B8D9-9A850F469DE3}" type="presOf" srcId="{E41631C5-1BB9-4DCA-872A-28653CF61CB7}" destId="{CFC46C4F-4362-4C35-8DE6-EABF239C56F5}" srcOrd="0" destOrd="0" presId="urn:microsoft.com/office/officeart/2005/8/layout/orgChart1"/>
    <dgm:cxn modelId="{A84E3FB7-D040-4026-91C2-C22A9ABF6C38}" type="presOf" srcId="{390A532B-4F2A-4CF9-BE74-82A4D32F1D86}" destId="{2C3585F2-6A57-4F84-B97D-143869A04241}" srcOrd="0" destOrd="0" presId="urn:microsoft.com/office/officeart/2005/8/layout/orgChart1"/>
    <dgm:cxn modelId="{3F21FC9A-E0D9-4A5D-AD2B-C31BD1F88A85}" type="presOf" srcId="{1B790B54-EEFC-4383-B892-66D73FF4B2D8}" destId="{2F4234E3-403C-4AB6-A3E8-06570F717470}" srcOrd="1" destOrd="0" presId="urn:microsoft.com/office/officeart/2005/8/layout/orgChart1"/>
    <dgm:cxn modelId="{040054F5-5CCD-4E75-B32F-02C418BDF33A}" type="presOf" srcId="{6D431F2D-0CC3-4E50-ADB2-035D0E2E4897}" destId="{722076BD-A73C-4D86-AF86-F7C6F4BF7F5D}" srcOrd="0" destOrd="0" presId="urn:microsoft.com/office/officeart/2005/8/layout/orgChart1"/>
    <dgm:cxn modelId="{8DEFC114-CA71-4F07-9ACE-3BE521DA85D3}" type="presOf" srcId="{A9FF3966-9AE6-48C8-8989-D5698684A8F3}" destId="{FA3F2591-6B45-4509-A7B0-EFDD2CD876A9}" srcOrd="0" destOrd="0" presId="urn:microsoft.com/office/officeart/2005/8/layout/orgChart1"/>
    <dgm:cxn modelId="{9E30E964-80B8-452C-89C2-8E97E99176A5}" type="presOf" srcId="{68554860-765A-49D0-A56B-865595C34DA9}" destId="{49746B45-22E4-4911-9070-64B609A7E9EC}" srcOrd="1" destOrd="0" presId="urn:microsoft.com/office/officeart/2005/8/layout/orgChart1"/>
    <dgm:cxn modelId="{5515DA9E-EFAE-426E-A4BD-D8E53B93F481}" type="presOf" srcId="{B6B0A83F-0677-43A6-9D2C-425FAD57FDEE}" destId="{84E4E624-B337-4098-8954-CBE517B29894}" srcOrd="1" destOrd="0" presId="urn:microsoft.com/office/officeart/2005/8/layout/orgChart1"/>
    <dgm:cxn modelId="{E87E4BFE-F21F-4C8F-80BA-04CB7D6659F7}" srcId="{68554860-765A-49D0-A56B-865595C34DA9}" destId="{1B790B54-EEFC-4383-B892-66D73FF4B2D8}" srcOrd="2" destOrd="0" parTransId="{80BE7AA7-C89B-4246-99D5-34D0C713E353}" sibTransId="{7D274742-62EC-46BF-848C-6806B5B6A409}"/>
    <dgm:cxn modelId="{783AF00E-33C9-42D7-90E7-D9065EFCD9F2}" srcId="{68554860-765A-49D0-A56B-865595C34DA9}" destId="{A9FF3966-9AE6-48C8-8989-D5698684A8F3}" srcOrd="0" destOrd="0" parTransId="{D296C01C-8AF1-4112-BC19-273CA2A33678}" sibTransId="{298E9B39-DCB6-4235-B639-33C496A12A9E}"/>
    <dgm:cxn modelId="{DD72A35D-952D-4B3F-80DF-88A11F8AFFFD}" type="presOf" srcId="{C3F98B3C-5CA4-42AD-B6B4-FBF882D31038}" destId="{AA92DD88-0763-4A9F-B4BF-EC1C9FBF8B3C}" srcOrd="1" destOrd="0" presId="urn:microsoft.com/office/officeart/2005/8/layout/orgChart1"/>
    <dgm:cxn modelId="{297BC2C9-BDB3-4020-92AF-9C73FC542C30}" type="presOf" srcId="{C3F98B3C-5CA4-42AD-B6B4-FBF882D31038}" destId="{4A98DFD1-8B94-4229-92AD-7243E5278354}" srcOrd="0" destOrd="0" presId="urn:microsoft.com/office/officeart/2005/8/layout/orgChart1"/>
    <dgm:cxn modelId="{2E73EEF6-E8EC-4584-BEB1-5B53970C7953}" type="presOf" srcId="{736462EF-B03C-4968-B5FB-BC0EDE596B36}" destId="{57C2F742-9439-471F-8E0A-1620A9ECB20A}" srcOrd="1" destOrd="0" presId="urn:microsoft.com/office/officeart/2005/8/layout/orgChart1"/>
    <dgm:cxn modelId="{97DFB3F6-73FC-4C7B-BE9A-0A6E93B186A8}" srcId="{68554860-765A-49D0-A56B-865595C34DA9}" destId="{7DCB4B85-8665-474E-96B3-C3B127C51A27}" srcOrd="1" destOrd="0" parTransId="{999C9B2D-2B7B-4508-BBF0-EA7C9F90757C}" sibTransId="{BFD93480-23C7-4DF0-8452-3019C4BAB792}"/>
    <dgm:cxn modelId="{FFAFB21E-1153-415D-B0E5-1F2AA377A34A}" type="presOf" srcId="{89BE6AE4-FDD6-4A44-9E2C-3661C9EF490F}" destId="{BCBB653A-21F0-4CF2-BD3E-FFCC015D42F2}" srcOrd="1" destOrd="0" presId="urn:microsoft.com/office/officeart/2005/8/layout/orgChart1"/>
    <dgm:cxn modelId="{3CC267CA-CC0C-4AFF-969E-FB9F6DE55F00}" srcId="{6D431F2D-0CC3-4E50-ADB2-035D0E2E4897}" destId="{68554860-765A-49D0-A56B-865595C34DA9}" srcOrd="0" destOrd="0" parTransId="{7599A958-F921-4181-8E7C-8B60BE3F05E9}" sibTransId="{6EDB8478-5731-4BEB-BFDA-C9C0179A57CD}"/>
    <dgm:cxn modelId="{5A441C0D-D7CD-4293-9A75-33C9F58C4C4A}" type="presOf" srcId="{80BE7AA7-C89B-4246-99D5-34D0C713E353}" destId="{CC889656-456E-431C-AA85-60F95EA71AD4}" srcOrd="0" destOrd="0" presId="urn:microsoft.com/office/officeart/2005/8/layout/orgChart1"/>
    <dgm:cxn modelId="{EDDC5AF5-5D9E-44B7-8ED7-F76389DB5808}" type="presOf" srcId="{D296C01C-8AF1-4112-BC19-273CA2A33678}" destId="{D4794D19-F253-43A0-A4D1-BC707EB0171D}" srcOrd="0" destOrd="0" presId="urn:microsoft.com/office/officeart/2005/8/layout/orgChart1"/>
    <dgm:cxn modelId="{4234AFED-7847-47C6-A964-110F5E13DAFA}" srcId="{7DCB4B85-8665-474E-96B3-C3B127C51A27}" destId="{489CA35C-7A98-412E-9FFD-A9F6B52521F2}" srcOrd="0" destOrd="0" parTransId="{D0CC7C3E-47B2-43B3-A8F8-61A7D7884B6A}" sibTransId="{4315FF56-D851-4B57-B134-A305AE9FFBC8}"/>
    <dgm:cxn modelId="{36E8667D-3971-4736-A37B-6A1F116E1B85}" type="presOf" srcId="{D0CC7C3E-47B2-43B3-A8F8-61A7D7884B6A}" destId="{9FF2B20F-0D9A-4BB0-B596-E5C04E62C9B8}" srcOrd="0" destOrd="0" presId="urn:microsoft.com/office/officeart/2005/8/layout/orgChart1"/>
    <dgm:cxn modelId="{24B7B048-E078-4F50-BDD0-24967E4BF98C}" type="presOf" srcId="{489CA35C-7A98-412E-9FFD-A9F6B52521F2}" destId="{3E05FD90-E69C-447D-AE8A-22501775730C}" srcOrd="1" destOrd="0" presId="urn:microsoft.com/office/officeart/2005/8/layout/orgChart1"/>
    <dgm:cxn modelId="{E91F3117-6DA3-46B8-9CE2-CD7283C058C9}" type="presOf" srcId="{68554860-765A-49D0-A56B-865595C34DA9}" destId="{CD49771A-2744-4DC1-BC3F-DE7CA89F62F9}" srcOrd="0" destOrd="0" presId="urn:microsoft.com/office/officeart/2005/8/layout/orgChart1"/>
    <dgm:cxn modelId="{2AA201C8-8656-4103-87AA-3151476B06EA}" type="presOf" srcId="{A9FF3966-9AE6-48C8-8989-D5698684A8F3}" destId="{97510277-A856-465E-B054-FA7D3C033575}" srcOrd="1" destOrd="0" presId="urn:microsoft.com/office/officeart/2005/8/layout/orgChart1"/>
    <dgm:cxn modelId="{BBFD6E07-FA33-4A55-9DFB-783C81B1717F}" type="presOf" srcId="{489CA35C-7A98-412E-9FFD-A9F6B52521F2}" destId="{B5404CD4-D0BE-4C9A-8642-D5AF024FF9FC}" srcOrd="0" destOrd="0" presId="urn:microsoft.com/office/officeart/2005/8/layout/orgChart1"/>
    <dgm:cxn modelId="{3366A471-9A46-4654-AD65-D93A7E7F9CE3}" type="presOf" srcId="{7DCB4B85-8665-474E-96B3-C3B127C51A27}" destId="{F0239FFD-D898-4F21-AC76-3026C5AC7B85}" srcOrd="0" destOrd="0" presId="urn:microsoft.com/office/officeart/2005/8/layout/orgChart1"/>
    <dgm:cxn modelId="{3FF8E864-6C31-473A-96F1-265A59CABE23}" type="presOf" srcId="{89BE6AE4-FDD6-4A44-9E2C-3661C9EF490F}" destId="{D439A774-4D01-46DE-891F-5D078246A399}" srcOrd="0" destOrd="0" presId="urn:microsoft.com/office/officeart/2005/8/layout/orgChart1"/>
    <dgm:cxn modelId="{1723D966-B672-4E0A-9772-329B0A2BB3DD}" type="presOf" srcId="{999C9B2D-2B7B-4508-BBF0-EA7C9F90757C}" destId="{871D1CF8-05BF-4C61-9942-E0858F670563}" srcOrd="0" destOrd="0" presId="urn:microsoft.com/office/officeart/2005/8/layout/orgChart1"/>
    <dgm:cxn modelId="{F84787D6-B0F4-4BCF-87A4-9C1C7862AFEB}" type="presOf" srcId="{2B74EDC8-7232-4B36-8D76-2DD627CCABCD}" destId="{FEF4BD63-4A6A-4664-9F1A-A2D6CF0ECD25}" srcOrd="0" destOrd="0" presId="urn:microsoft.com/office/officeart/2005/8/layout/orgChart1"/>
    <dgm:cxn modelId="{84694BD3-8103-4D44-9EFE-7E9FD23302A0}" srcId="{A9FF3966-9AE6-48C8-8989-D5698684A8F3}" destId="{C3F98B3C-5CA4-42AD-B6B4-FBF882D31038}" srcOrd="1" destOrd="0" parTransId="{29B4878F-BC95-4CEE-90ED-FBBA5B579E15}" sibTransId="{ED1CDE4E-5653-42B2-AE71-3DAD3E052185}"/>
    <dgm:cxn modelId="{4667EFA8-3EDA-47B7-9A16-0DF16838E5D6}" type="presOf" srcId="{4BA7EE53-2B83-4AAA-820C-A602F4B281BA}" destId="{DB39677B-CEE3-4807-A1D2-3B3AEABA406E}" srcOrd="0" destOrd="0" presId="urn:microsoft.com/office/officeart/2005/8/layout/orgChart1"/>
    <dgm:cxn modelId="{9F97D4D5-37A0-4113-A01B-59245FCAA42A}" srcId="{A9FF3966-9AE6-48C8-8989-D5698684A8F3}" destId="{B6B0A83F-0677-43A6-9D2C-425FAD57FDEE}" srcOrd="0" destOrd="0" parTransId="{390A532B-4F2A-4CF9-BE74-82A4D32F1D86}" sibTransId="{CA300ECF-526C-4281-8044-7F779C74D5EF}"/>
    <dgm:cxn modelId="{11755E18-B8EF-483E-8794-6336F7201C8C}" type="presOf" srcId="{7DCB4B85-8665-474E-96B3-C3B127C51A27}" destId="{951E5814-9EAA-4847-B72A-1000DC19F462}" srcOrd="1" destOrd="0" presId="urn:microsoft.com/office/officeart/2005/8/layout/orgChart1"/>
    <dgm:cxn modelId="{3BFB874E-0BF9-4589-81F1-19EB4F652F04}" srcId="{7DCB4B85-8665-474E-96B3-C3B127C51A27}" destId="{89BE6AE4-FDD6-4A44-9E2C-3661C9EF490F}" srcOrd="1" destOrd="0" parTransId="{4BA7EE53-2B83-4AAA-820C-A602F4B281BA}" sibTransId="{51751F80-79FB-4339-B41C-4639103123E0}"/>
    <dgm:cxn modelId="{FF66729A-407B-45E5-A7AB-CD7A81E8494E}" type="presParOf" srcId="{722076BD-A73C-4D86-AF86-F7C6F4BF7F5D}" destId="{3E9A52D5-09D5-4FC1-BD52-B893E3963804}" srcOrd="0" destOrd="0" presId="urn:microsoft.com/office/officeart/2005/8/layout/orgChart1"/>
    <dgm:cxn modelId="{8B19DB72-C9E9-487A-8F2E-17FC72CE62CD}" type="presParOf" srcId="{3E9A52D5-09D5-4FC1-BD52-B893E3963804}" destId="{F156DE51-7947-43ED-BDC1-6463A76F0F7D}" srcOrd="0" destOrd="0" presId="urn:microsoft.com/office/officeart/2005/8/layout/orgChart1"/>
    <dgm:cxn modelId="{5A7F0B78-193C-49B9-8C81-B52BFD4E745C}" type="presParOf" srcId="{F156DE51-7947-43ED-BDC1-6463A76F0F7D}" destId="{CD49771A-2744-4DC1-BC3F-DE7CA89F62F9}" srcOrd="0" destOrd="0" presId="urn:microsoft.com/office/officeart/2005/8/layout/orgChart1"/>
    <dgm:cxn modelId="{0A3544FC-B42E-462E-8D8C-94DFD8C2EFC7}" type="presParOf" srcId="{F156DE51-7947-43ED-BDC1-6463A76F0F7D}" destId="{49746B45-22E4-4911-9070-64B609A7E9EC}" srcOrd="1" destOrd="0" presId="urn:microsoft.com/office/officeart/2005/8/layout/orgChart1"/>
    <dgm:cxn modelId="{E4BC2FEA-9DFC-4151-8671-4329E945AA3F}" type="presParOf" srcId="{3E9A52D5-09D5-4FC1-BD52-B893E3963804}" destId="{55F16432-7B07-44F1-9880-6EE8A2F3115D}" srcOrd="1" destOrd="0" presId="urn:microsoft.com/office/officeart/2005/8/layout/orgChart1"/>
    <dgm:cxn modelId="{8C147427-9FCA-486F-8239-07F391C83F41}" type="presParOf" srcId="{55F16432-7B07-44F1-9880-6EE8A2F3115D}" destId="{D4794D19-F253-43A0-A4D1-BC707EB0171D}" srcOrd="0" destOrd="0" presId="urn:microsoft.com/office/officeart/2005/8/layout/orgChart1"/>
    <dgm:cxn modelId="{53440606-CAF9-4544-B87A-C4A28C22C11C}" type="presParOf" srcId="{55F16432-7B07-44F1-9880-6EE8A2F3115D}" destId="{168EADFC-8BF6-420C-87E3-926EC8A4D2CC}" srcOrd="1" destOrd="0" presId="urn:microsoft.com/office/officeart/2005/8/layout/orgChart1"/>
    <dgm:cxn modelId="{B803F5DA-E78B-49DB-81E9-1B209B93F2AF}" type="presParOf" srcId="{168EADFC-8BF6-420C-87E3-926EC8A4D2CC}" destId="{90A69332-3970-4D72-8FCD-3DF24CF0E836}" srcOrd="0" destOrd="0" presId="urn:microsoft.com/office/officeart/2005/8/layout/orgChart1"/>
    <dgm:cxn modelId="{BECD18DB-E420-4FA5-B180-14013852132E}" type="presParOf" srcId="{90A69332-3970-4D72-8FCD-3DF24CF0E836}" destId="{FA3F2591-6B45-4509-A7B0-EFDD2CD876A9}" srcOrd="0" destOrd="0" presId="urn:microsoft.com/office/officeart/2005/8/layout/orgChart1"/>
    <dgm:cxn modelId="{A46DD894-3AE7-44D3-94F8-BE42F719EE58}" type="presParOf" srcId="{90A69332-3970-4D72-8FCD-3DF24CF0E836}" destId="{97510277-A856-465E-B054-FA7D3C033575}" srcOrd="1" destOrd="0" presId="urn:microsoft.com/office/officeart/2005/8/layout/orgChart1"/>
    <dgm:cxn modelId="{3F503140-D788-4CF4-B9D9-A2383CAD16DC}" type="presParOf" srcId="{168EADFC-8BF6-420C-87E3-926EC8A4D2CC}" destId="{E9E50541-413B-492D-A5B8-1A1E8AC1EBBA}" srcOrd="1" destOrd="0" presId="urn:microsoft.com/office/officeart/2005/8/layout/orgChart1"/>
    <dgm:cxn modelId="{511AE101-AF4B-43E9-BC23-B1E46440B457}" type="presParOf" srcId="{E9E50541-413B-492D-A5B8-1A1E8AC1EBBA}" destId="{2C3585F2-6A57-4F84-B97D-143869A04241}" srcOrd="0" destOrd="0" presId="urn:microsoft.com/office/officeart/2005/8/layout/orgChart1"/>
    <dgm:cxn modelId="{C5CECF27-EDAA-4B0B-ABC7-D0890C624B7C}" type="presParOf" srcId="{E9E50541-413B-492D-A5B8-1A1E8AC1EBBA}" destId="{B972B373-D280-4FF1-BB63-2363CB78AE98}" srcOrd="1" destOrd="0" presId="urn:microsoft.com/office/officeart/2005/8/layout/orgChart1"/>
    <dgm:cxn modelId="{3FCE8838-A5E3-46E0-A600-B55F48B58323}" type="presParOf" srcId="{B972B373-D280-4FF1-BB63-2363CB78AE98}" destId="{553C7F7E-7E86-4F8D-B4B5-818388BEDAF6}" srcOrd="0" destOrd="0" presId="urn:microsoft.com/office/officeart/2005/8/layout/orgChart1"/>
    <dgm:cxn modelId="{ACD74DF4-92FF-4F08-B8F8-A96BA7EBB8B5}" type="presParOf" srcId="{553C7F7E-7E86-4F8D-B4B5-818388BEDAF6}" destId="{08BE5E1E-0D68-4CC9-9294-FC1EFE380569}" srcOrd="0" destOrd="0" presId="urn:microsoft.com/office/officeart/2005/8/layout/orgChart1"/>
    <dgm:cxn modelId="{52BF63E0-66AE-47A1-A5CC-5BE660BFED48}" type="presParOf" srcId="{553C7F7E-7E86-4F8D-B4B5-818388BEDAF6}" destId="{84E4E624-B337-4098-8954-CBE517B29894}" srcOrd="1" destOrd="0" presId="urn:microsoft.com/office/officeart/2005/8/layout/orgChart1"/>
    <dgm:cxn modelId="{EDAEE553-C4D2-4753-A80D-8669A6164841}" type="presParOf" srcId="{B972B373-D280-4FF1-BB63-2363CB78AE98}" destId="{619AE43A-345D-41CD-946A-07F0401632CB}" srcOrd="1" destOrd="0" presId="urn:microsoft.com/office/officeart/2005/8/layout/orgChart1"/>
    <dgm:cxn modelId="{EE64A187-F1EB-41E8-9BFD-4205D090AC0E}" type="presParOf" srcId="{B972B373-D280-4FF1-BB63-2363CB78AE98}" destId="{4AF897C9-C06D-4E10-A446-1214B8F86ED3}" srcOrd="2" destOrd="0" presId="urn:microsoft.com/office/officeart/2005/8/layout/orgChart1"/>
    <dgm:cxn modelId="{98AA0668-D18A-456A-AC74-AC56DCACEA20}" type="presParOf" srcId="{E9E50541-413B-492D-A5B8-1A1E8AC1EBBA}" destId="{B59DD113-ADC9-4815-B774-5577C4FCB1B7}" srcOrd="2" destOrd="0" presId="urn:microsoft.com/office/officeart/2005/8/layout/orgChart1"/>
    <dgm:cxn modelId="{77E07FA8-17A2-4066-AACE-4DB1F41E7E10}" type="presParOf" srcId="{E9E50541-413B-492D-A5B8-1A1E8AC1EBBA}" destId="{968AB6A5-C9AA-41DD-8693-522465F382DC}" srcOrd="3" destOrd="0" presId="urn:microsoft.com/office/officeart/2005/8/layout/orgChart1"/>
    <dgm:cxn modelId="{A3F86447-113F-4FA7-B53A-F72A07C1C567}" type="presParOf" srcId="{968AB6A5-C9AA-41DD-8693-522465F382DC}" destId="{64AB3E64-8DC8-4E33-A258-8502B7E5AD63}" srcOrd="0" destOrd="0" presId="urn:microsoft.com/office/officeart/2005/8/layout/orgChart1"/>
    <dgm:cxn modelId="{DD955491-FD71-4134-85E0-88602D0709DA}" type="presParOf" srcId="{64AB3E64-8DC8-4E33-A258-8502B7E5AD63}" destId="{4A98DFD1-8B94-4229-92AD-7243E5278354}" srcOrd="0" destOrd="0" presId="urn:microsoft.com/office/officeart/2005/8/layout/orgChart1"/>
    <dgm:cxn modelId="{38FFA713-95E6-40BC-98E9-3FC895C53DB0}" type="presParOf" srcId="{64AB3E64-8DC8-4E33-A258-8502B7E5AD63}" destId="{AA92DD88-0763-4A9F-B4BF-EC1C9FBF8B3C}" srcOrd="1" destOrd="0" presId="urn:microsoft.com/office/officeart/2005/8/layout/orgChart1"/>
    <dgm:cxn modelId="{E6DF8E43-1F03-4CBA-B70A-C92867CC2648}" type="presParOf" srcId="{968AB6A5-C9AA-41DD-8693-522465F382DC}" destId="{E5422B78-C009-4926-A849-D51D2C208EF7}" srcOrd="1" destOrd="0" presId="urn:microsoft.com/office/officeart/2005/8/layout/orgChart1"/>
    <dgm:cxn modelId="{C1CCAB1B-42AD-4269-8D35-1EEF36AAC6B6}" type="presParOf" srcId="{968AB6A5-C9AA-41DD-8693-522465F382DC}" destId="{71FAA625-80C0-4E7B-962F-616F47EBB01C}" srcOrd="2" destOrd="0" presId="urn:microsoft.com/office/officeart/2005/8/layout/orgChart1"/>
    <dgm:cxn modelId="{8E1439EF-2069-42BF-A5EB-730BAABB43B9}" type="presParOf" srcId="{168EADFC-8BF6-420C-87E3-926EC8A4D2CC}" destId="{81713906-4C5D-4319-9B12-F6E64D649EDC}" srcOrd="2" destOrd="0" presId="urn:microsoft.com/office/officeart/2005/8/layout/orgChart1"/>
    <dgm:cxn modelId="{9C81D2AA-5A36-4FA5-8478-3AD8F05222E2}" type="presParOf" srcId="{55F16432-7B07-44F1-9880-6EE8A2F3115D}" destId="{871D1CF8-05BF-4C61-9942-E0858F670563}" srcOrd="2" destOrd="0" presId="urn:microsoft.com/office/officeart/2005/8/layout/orgChart1"/>
    <dgm:cxn modelId="{7AFFA5B8-4015-446F-B750-63A3BA0687D9}" type="presParOf" srcId="{55F16432-7B07-44F1-9880-6EE8A2F3115D}" destId="{1EB20995-FEA3-4469-8B95-A3215A5B3829}" srcOrd="3" destOrd="0" presId="urn:microsoft.com/office/officeart/2005/8/layout/orgChart1"/>
    <dgm:cxn modelId="{A7C83B95-8B3F-438B-9633-3890C822F30F}" type="presParOf" srcId="{1EB20995-FEA3-4469-8B95-A3215A5B3829}" destId="{2E170510-DF77-4AE1-87CD-795934FAB535}" srcOrd="0" destOrd="0" presId="urn:microsoft.com/office/officeart/2005/8/layout/orgChart1"/>
    <dgm:cxn modelId="{CBFFF4B0-A95E-4FF6-BC7C-D95F675CDAD5}" type="presParOf" srcId="{2E170510-DF77-4AE1-87CD-795934FAB535}" destId="{F0239FFD-D898-4F21-AC76-3026C5AC7B85}" srcOrd="0" destOrd="0" presId="urn:microsoft.com/office/officeart/2005/8/layout/orgChart1"/>
    <dgm:cxn modelId="{116EB758-E168-4ADB-B414-E1B5E195D4C5}" type="presParOf" srcId="{2E170510-DF77-4AE1-87CD-795934FAB535}" destId="{951E5814-9EAA-4847-B72A-1000DC19F462}" srcOrd="1" destOrd="0" presId="urn:microsoft.com/office/officeart/2005/8/layout/orgChart1"/>
    <dgm:cxn modelId="{AEABB0EA-8191-4765-8905-C74065FAB942}" type="presParOf" srcId="{1EB20995-FEA3-4469-8B95-A3215A5B3829}" destId="{5DBEE2F6-58D4-4656-A2D1-06141DE551F9}" srcOrd="1" destOrd="0" presId="urn:microsoft.com/office/officeart/2005/8/layout/orgChart1"/>
    <dgm:cxn modelId="{F381D771-10A6-48F7-9019-CC58EC8355A0}" type="presParOf" srcId="{5DBEE2F6-58D4-4656-A2D1-06141DE551F9}" destId="{9FF2B20F-0D9A-4BB0-B596-E5C04E62C9B8}" srcOrd="0" destOrd="0" presId="urn:microsoft.com/office/officeart/2005/8/layout/orgChart1"/>
    <dgm:cxn modelId="{BD144A3C-3BA0-4CF3-BCC9-B3401961FA6E}" type="presParOf" srcId="{5DBEE2F6-58D4-4656-A2D1-06141DE551F9}" destId="{2863BAE4-1407-4BE8-814E-4D51D6A5E0E2}" srcOrd="1" destOrd="0" presId="urn:microsoft.com/office/officeart/2005/8/layout/orgChart1"/>
    <dgm:cxn modelId="{9227A460-18D1-4115-8C68-252A63AB4EE8}" type="presParOf" srcId="{2863BAE4-1407-4BE8-814E-4D51D6A5E0E2}" destId="{16D1DC41-EBA9-489C-86D9-594732B8F8C9}" srcOrd="0" destOrd="0" presId="urn:microsoft.com/office/officeart/2005/8/layout/orgChart1"/>
    <dgm:cxn modelId="{92014956-AD4E-48A0-9D1B-EFC72AAA0CF4}" type="presParOf" srcId="{16D1DC41-EBA9-489C-86D9-594732B8F8C9}" destId="{B5404CD4-D0BE-4C9A-8642-D5AF024FF9FC}" srcOrd="0" destOrd="0" presId="urn:microsoft.com/office/officeart/2005/8/layout/orgChart1"/>
    <dgm:cxn modelId="{E66AFA81-BFC7-434F-9A89-3C2593871EAB}" type="presParOf" srcId="{16D1DC41-EBA9-489C-86D9-594732B8F8C9}" destId="{3E05FD90-E69C-447D-AE8A-22501775730C}" srcOrd="1" destOrd="0" presId="urn:microsoft.com/office/officeart/2005/8/layout/orgChart1"/>
    <dgm:cxn modelId="{112674C2-F28C-4AA6-8848-037FCF1DE9DA}" type="presParOf" srcId="{2863BAE4-1407-4BE8-814E-4D51D6A5E0E2}" destId="{24FDE5A6-D783-4157-AB77-6FFA937AF4EC}" srcOrd="1" destOrd="0" presId="urn:microsoft.com/office/officeart/2005/8/layout/orgChart1"/>
    <dgm:cxn modelId="{0BAD1390-776D-433A-B4A7-CA418AE22FEF}" type="presParOf" srcId="{2863BAE4-1407-4BE8-814E-4D51D6A5E0E2}" destId="{0B90C3B5-AE84-45D0-AF5C-C4E7E19E6F1B}" srcOrd="2" destOrd="0" presId="urn:microsoft.com/office/officeart/2005/8/layout/orgChart1"/>
    <dgm:cxn modelId="{52B62D56-1233-48F8-A085-B50F4F7D92EE}" type="presParOf" srcId="{5DBEE2F6-58D4-4656-A2D1-06141DE551F9}" destId="{DB39677B-CEE3-4807-A1D2-3B3AEABA406E}" srcOrd="2" destOrd="0" presId="urn:microsoft.com/office/officeart/2005/8/layout/orgChart1"/>
    <dgm:cxn modelId="{7F98BBFD-1600-4676-AA86-F96E66AFEAB7}" type="presParOf" srcId="{5DBEE2F6-58D4-4656-A2D1-06141DE551F9}" destId="{C01EA57A-AB04-4AA2-831B-580D8E4CCD0E}" srcOrd="3" destOrd="0" presId="urn:microsoft.com/office/officeart/2005/8/layout/orgChart1"/>
    <dgm:cxn modelId="{55221B21-1F1A-497C-8CA0-D17FA0F7BD73}" type="presParOf" srcId="{C01EA57A-AB04-4AA2-831B-580D8E4CCD0E}" destId="{0B012421-314E-4FDF-B5DB-E0502F9A3676}" srcOrd="0" destOrd="0" presId="urn:microsoft.com/office/officeart/2005/8/layout/orgChart1"/>
    <dgm:cxn modelId="{AD60DD83-7CFC-4A29-999F-479BE54D0396}" type="presParOf" srcId="{0B012421-314E-4FDF-B5DB-E0502F9A3676}" destId="{D439A774-4D01-46DE-891F-5D078246A399}" srcOrd="0" destOrd="0" presId="urn:microsoft.com/office/officeart/2005/8/layout/orgChart1"/>
    <dgm:cxn modelId="{F1DF63F7-20E3-4C42-A99E-7E1A859A08BC}" type="presParOf" srcId="{0B012421-314E-4FDF-B5DB-E0502F9A3676}" destId="{BCBB653A-21F0-4CF2-BD3E-FFCC015D42F2}" srcOrd="1" destOrd="0" presId="urn:microsoft.com/office/officeart/2005/8/layout/orgChart1"/>
    <dgm:cxn modelId="{D4A2597F-F254-4EA0-8DFE-97BAFBF297C0}" type="presParOf" srcId="{C01EA57A-AB04-4AA2-831B-580D8E4CCD0E}" destId="{E95532A9-32B1-481E-BC25-A20C3655D77A}" srcOrd="1" destOrd="0" presId="urn:microsoft.com/office/officeart/2005/8/layout/orgChart1"/>
    <dgm:cxn modelId="{3C318405-DA10-4064-BF07-63028672576C}" type="presParOf" srcId="{C01EA57A-AB04-4AA2-831B-580D8E4CCD0E}" destId="{ACA58003-8E15-415A-A4BB-2B19C238032D}" srcOrd="2" destOrd="0" presId="urn:microsoft.com/office/officeart/2005/8/layout/orgChart1"/>
    <dgm:cxn modelId="{49AE15E1-F9ED-4BC0-AA81-6F0180B9F641}" type="presParOf" srcId="{1EB20995-FEA3-4469-8B95-A3215A5B3829}" destId="{2401A262-EC62-47D7-A5B8-72D1037B3033}" srcOrd="2" destOrd="0" presId="urn:microsoft.com/office/officeart/2005/8/layout/orgChart1"/>
    <dgm:cxn modelId="{21116A22-91FE-4C83-8E51-ED0A6E1C4F29}" type="presParOf" srcId="{55F16432-7B07-44F1-9880-6EE8A2F3115D}" destId="{CC889656-456E-431C-AA85-60F95EA71AD4}" srcOrd="4" destOrd="0" presId="urn:microsoft.com/office/officeart/2005/8/layout/orgChart1"/>
    <dgm:cxn modelId="{B2E86374-5A89-4E8A-83A0-CD008B080A29}" type="presParOf" srcId="{55F16432-7B07-44F1-9880-6EE8A2F3115D}" destId="{64EC1015-629C-4F34-B374-B8B10DE1EE33}" srcOrd="5" destOrd="0" presId="urn:microsoft.com/office/officeart/2005/8/layout/orgChart1"/>
    <dgm:cxn modelId="{F2758488-269B-4DFD-8056-A98CA5B9E8BC}" type="presParOf" srcId="{64EC1015-629C-4F34-B374-B8B10DE1EE33}" destId="{01034DB6-BB79-4BA0-B42A-1DDAC59C94A1}" srcOrd="0" destOrd="0" presId="urn:microsoft.com/office/officeart/2005/8/layout/orgChart1"/>
    <dgm:cxn modelId="{4556D955-EA7B-499D-8B51-2C0169241B49}" type="presParOf" srcId="{01034DB6-BB79-4BA0-B42A-1DDAC59C94A1}" destId="{CD8CBFE5-9150-4C23-958F-664F75D65CEE}" srcOrd="0" destOrd="0" presId="urn:microsoft.com/office/officeart/2005/8/layout/orgChart1"/>
    <dgm:cxn modelId="{7A56F311-88C2-4ED9-8031-1911705908B9}" type="presParOf" srcId="{01034DB6-BB79-4BA0-B42A-1DDAC59C94A1}" destId="{2F4234E3-403C-4AB6-A3E8-06570F717470}" srcOrd="1" destOrd="0" presId="urn:microsoft.com/office/officeart/2005/8/layout/orgChart1"/>
    <dgm:cxn modelId="{BC8F88EC-B26B-4D7D-9C1F-B5D327150FBE}" type="presParOf" srcId="{64EC1015-629C-4F34-B374-B8B10DE1EE33}" destId="{5FE41888-B97E-44D6-A887-E8E75FAB9032}" srcOrd="1" destOrd="0" presId="urn:microsoft.com/office/officeart/2005/8/layout/orgChart1"/>
    <dgm:cxn modelId="{6FD66C91-8558-4BEF-9C69-7BB9FD263DAF}" type="presParOf" srcId="{5FE41888-B97E-44D6-A887-E8E75FAB9032}" destId="{CFC46C4F-4362-4C35-8DE6-EABF239C56F5}" srcOrd="0" destOrd="0" presId="urn:microsoft.com/office/officeart/2005/8/layout/orgChart1"/>
    <dgm:cxn modelId="{3068ED7B-7301-4DFC-A22B-7D606F323959}" type="presParOf" srcId="{5FE41888-B97E-44D6-A887-E8E75FAB9032}" destId="{B64FD4FF-8E40-433A-AFE7-1B43D6A91E87}" srcOrd="1" destOrd="0" presId="urn:microsoft.com/office/officeart/2005/8/layout/orgChart1"/>
    <dgm:cxn modelId="{CCEEE0EF-F92B-46A0-9238-0542855A61E7}" type="presParOf" srcId="{B64FD4FF-8E40-433A-AFE7-1B43D6A91E87}" destId="{A3DFE7E8-0800-4385-BC08-71A96D2E3D96}" srcOrd="0" destOrd="0" presId="urn:microsoft.com/office/officeart/2005/8/layout/orgChart1"/>
    <dgm:cxn modelId="{932C83D1-F1BA-4E5C-ABF6-9C467950496C}" type="presParOf" srcId="{A3DFE7E8-0800-4385-BC08-71A96D2E3D96}" destId="{A207B38C-4A44-4EF0-A721-3D438BBCA21A}" srcOrd="0" destOrd="0" presId="urn:microsoft.com/office/officeart/2005/8/layout/orgChart1"/>
    <dgm:cxn modelId="{72A1784A-6B4F-4326-A10A-925009306C91}" type="presParOf" srcId="{A3DFE7E8-0800-4385-BC08-71A96D2E3D96}" destId="{1DE37378-6E2A-41C1-AD6A-76A10BA202D3}" srcOrd="1" destOrd="0" presId="urn:microsoft.com/office/officeart/2005/8/layout/orgChart1"/>
    <dgm:cxn modelId="{DAFFAE70-B70D-4E1A-97D8-C8B878803C2A}" type="presParOf" srcId="{B64FD4FF-8E40-433A-AFE7-1B43D6A91E87}" destId="{28BDB7F8-2669-4050-9D42-D9C86364035E}" srcOrd="1" destOrd="0" presId="urn:microsoft.com/office/officeart/2005/8/layout/orgChart1"/>
    <dgm:cxn modelId="{718DA71A-A573-45A9-AFC9-D89E412196FE}" type="presParOf" srcId="{B64FD4FF-8E40-433A-AFE7-1B43D6A91E87}" destId="{4692675D-65A7-448C-8911-55B783536B4B}" srcOrd="2" destOrd="0" presId="urn:microsoft.com/office/officeart/2005/8/layout/orgChart1"/>
    <dgm:cxn modelId="{F7ACAA6F-C0CE-4890-B0D9-29EE1295C9E8}" type="presParOf" srcId="{5FE41888-B97E-44D6-A887-E8E75FAB9032}" destId="{FEF4BD63-4A6A-4664-9F1A-A2D6CF0ECD25}" srcOrd="2" destOrd="0" presId="urn:microsoft.com/office/officeart/2005/8/layout/orgChart1"/>
    <dgm:cxn modelId="{7811A266-8723-45D9-98F6-A4DF514AF6F5}" type="presParOf" srcId="{5FE41888-B97E-44D6-A887-E8E75FAB9032}" destId="{F8F54476-B330-41A4-9965-8511E0B21889}" srcOrd="3" destOrd="0" presId="urn:microsoft.com/office/officeart/2005/8/layout/orgChart1"/>
    <dgm:cxn modelId="{3B514C63-F76A-4BC8-983C-0EA5124BF74C}" type="presParOf" srcId="{F8F54476-B330-41A4-9965-8511E0B21889}" destId="{A0C5EC44-A839-468E-A798-1756FF6D7441}" srcOrd="0" destOrd="0" presId="urn:microsoft.com/office/officeart/2005/8/layout/orgChart1"/>
    <dgm:cxn modelId="{20C08D48-EC85-4087-806C-7F839C43EEE4}" type="presParOf" srcId="{A0C5EC44-A839-468E-A798-1756FF6D7441}" destId="{90180121-498D-4EF0-B098-DF8766D12EA2}" srcOrd="0" destOrd="0" presId="urn:microsoft.com/office/officeart/2005/8/layout/orgChart1"/>
    <dgm:cxn modelId="{818B3C5D-1B29-4F87-BF5A-5E8458F925A1}" type="presParOf" srcId="{A0C5EC44-A839-468E-A798-1756FF6D7441}" destId="{57C2F742-9439-471F-8E0A-1620A9ECB20A}" srcOrd="1" destOrd="0" presId="urn:microsoft.com/office/officeart/2005/8/layout/orgChart1"/>
    <dgm:cxn modelId="{BA919AC8-B38A-43B2-80DB-023FFB4F8891}" type="presParOf" srcId="{F8F54476-B330-41A4-9965-8511E0B21889}" destId="{BA483782-8E9B-4EF2-81E0-881A850406B5}" srcOrd="1" destOrd="0" presId="urn:microsoft.com/office/officeart/2005/8/layout/orgChart1"/>
    <dgm:cxn modelId="{0F72180B-F5FC-414A-8F82-30BFB02C7D34}" type="presParOf" srcId="{F8F54476-B330-41A4-9965-8511E0B21889}" destId="{1252EB7D-4BC0-4B41-93DE-4ACDF81B354A}" srcOrd="2" destOrd="0" presId="urn:microsoft.com/office/officeart/2005/8/layout/orgChart1"/>
    <dgm:cxn modelId="{0807C7C4-1482-4189-AA31-80B795AE7FAB}" type="presParOf" srcId="{64EC1015-629C-4F34-B374-B8B10DE1EE33}" destId="{65953B66-2D03-42AA-B3E0-CC435380EC58}" srcOrd="2" destOrd="0" presId="urn:microsoft.com/office/officeart/2005/8/layout/orgChart1"/>
    <dgm:cxn modelId="{EC7A2711-6A37-4279-8E40-7E8604A34895}" type="presParOf" srcId="{3E9A52D5-09D5-4FC1-BD52-B893E3963804}" destId="{521BC12F-5192-4738-836E-0C110849BF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015730" cy="4968875"/>
        <a:chOff x="0" y="0"/>
        <a:chExt cx="9015730" cy="4968875"/>
      </a:xfrm>
    </dsp:grpSpPr>
    <dsp:sp modelId="{D4794D19-F253-43A0-A4D1-BC707EB0171D}">
      <dsp:nvSpPr>
        <dsp:cNvPr id="5" name="任意多边形 4"/>
        <dsp:cNvSpPr/>
      </dsp:nvSpPr>
      <dsp:spPr bwMode="white">
        <a:xfrm>
          <a:off x="1861067" y="521941"/>
          <a:ext cx="2646798" cy="299281"/>
        </a:xfrm>
        <a:custGeom>
          <a:avLst/>
          <a:gdLst/>
          <a:ahLst/>
          <a:cxnLst/>
          <a:pathLst>
            <a:path w="4168" h="471">
              <a:moveTo>
                <a:pt x="4168" y="0"/>
              </a:moveTo>
              <a:lnTo>
                <a:pt x="4168" y="299"/>
              </a:lnTo>
              <a:lnTo>
                <a:pt x="0" y="299"/>
              </a:lnTo>
              <a:lnTo>
                <a:pt x="0" y="471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861067" y="521941"/>
        <a:ext cx="2646798" cy="299281"/>
      </dsp:txXfrm>
    </dsp:sp>
    <dsp:sp modelId="{2C3585F2-6A57-4F84-B97D-143869A04241}">
      <dsp:nvSpPr>
        <dsp:cNvPr id="8" name="任意多边形 7"/>
        <dsp:cNvSpPr/>
      </dsp:nvSpPr>
      <dsp:spPr bwMode="white">
        <a:xfrm>
          <a:off x="1367829" y="1343162"/>
          <a:ext cx="572443" cy="386784"/>
        </a:xfrm>
        <a:custGeom>
          <a:avLst/>
          <a:gdLst/>
          <a:ahLst/>
          <a:cxnLst/>
          <a:pathLst>
            <a:path w="901" h="609">
              <a:moveTo>
                <a:pt x="0" y="0"/>
              </a:moveTo>
              <a:lnTo>
                <a:pt x="0" y="609"/>
              </a:lnTo>
              <a:lnTo>
                <a:pt x="901" y="60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67829" y="1343162"/>
        <a:ext cx="572443" cy="386784"/>
      </dsp:txXfrm>
    </dsp:sp>
    <dsp:sp modelId="{B59DD113-ADC9-4815-B774-5577C4FCB1B7}">
      <dsp:nvSpPr>
        <dsp:cNvPr id="11" name="任意多边形 10"/>
        <dsp:cNvSpPr/>
      </dsp:nvSpPr>
      <dsp:spPr bwMode="white">
        <a:xfrm>
          <a:off x="1367829" y="1343162"/>
          <a:ext cx="572432" cy="1141275"/>
        </a:xfrm>
        <a:custGeom>
          <a:avLst/>
          <a:gdLst/>
          <a:ahLst/>
          <a:cxnLst/>
          <a:pathLst>
            <a:path w="901" h="1797">
              <a:moveTo>
                <a:pt x="0" y="0"/>
              </a:moveTo>
              <a:lnTo>
                <a:pt x="0" y="1797"/>
              </a:lnTo>
              <a:lnTo>
                <a:pt x="901" y="1797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67829" y="1343162"/>
        <a:ext cx="572432" cy="1141275"/>
      </dsp:txXfrm>
    </dsp:sp>
    <dsp:sp modelId="{AA8BA790-14CC-40E7-951A-2E511A59C9C1}">
      <dsp:nvSpPr>
        <dsp:cNvPr id="14" name="任意多边形 13"/>
        <dsp:cNvSpPr/>
      </dsp:nvSpPr>
      <dsp:spPr bwMode="white">
        <a:xfrm>
          <a:off x="1367829" y="1343162"/>
          <a:ext cx="572422" cy="1898940"/>
        </a:xfrm>
        <a:custGeom>
          <a:avLst/>
          <a:gdLst/>
          <a:ahLst/>
          <a:cxnLst/>
          <a:pathLst>
            <a:path w="901" h="2990">
              <a:moveTo>
                <a:pt x="0" y="0"/>
              </a:moveTo>
              <a:lnTo>
                <a:pt x="0" y="2990"/>
              </a:lnTo>
              <a:lnTo>
                <a:pt x="901" y="2990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67829" y="1343162"/>
        <a:ext cx="572422" cy="1898940"/>
      </dsp:txXfrm>
    </dsp:sp>
    <dsp:sp modelId="{871D1CF8-05BF-4C61-9942-E0858F670563}">
      <dsp:nvSpPr>
        <dsp:cNvPr id="17" name="任意多边形 16"/>
        <dsp:cNvSpPr/>
      </dsp:nvSpPr>
      <dsp:spPr bwMode="white">
        <a:xfrm>
          <a:off x="4507865" y="521941"/>
          <a:ext cx="5647" cy="297939"/>
        </a:xfrm>
        <a:custGeom>
          <a:avLst/>
          <a:gdLst/>
          <a:ahLst/>
          <a:cxnLst/>
          <a:pathLst>
            <a:path w="9" h="469">
              <a:moveTo>
                <a:pt x="0" y="0"/>
              </a:moveTo>
              <a:lnTo>
                <a:pt x="0" y="297"/>
              </a:lnTo>
              <a:lnTo>
                <a:pt x="9" y="297"/>
              </a:lnTo>
              <a:lnTo>
                <a:pt x="9" y="46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07865" y="521941"/>
        <a:ext cx="5647" cy="297939"/>
      </dsp:txXfrm>
    </dsp:sp>
    <dsp:sp modelId="{9FF2B20F-0D9A-4BB0-B596-E5C04E62C9B8}">
      <dsp:nvSpPr>
        <dsp:cNvPr id="20" name="任意多边形 19"/>
        <dsp:cNvSpPr/>
      </dsp:nvSpPr>
      <dsp:spPr bwMode="white">
        <a:xfrm>
          <a:off x="3990858" y="1341821"/>
          <a:ext cx="284955" cy="401461"/>
        </a:xfrm>
        <a:custGeom>
          <a:avLst/>
          <a:gdLst/>
          <a:ahLst/>
          <a:cxnLst/>
          <a:pathLst>
            <a:path w="449" h="632">
              <a:moveTo>
                <a:pt x="0" y="0"/>
              </a:moveTo>
              <a:lnTo>
                <a:pt x="0" y="632"/>
              </a:lnTo>
              <a:lnTo>
                <a:pt x="449" y="632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90858" y="1341821"/>
        <a:ext cx="284955" cy="401461"/>
      </dsp:txXfrm>
    </dsp:sp>
    <dsp:sp modelId="{DB39677B-CEE3-4807-A1D2-3B3AEABA406E}">
      <dsp:nvSpPr>
        <dsp:cNvPr id="23" name="任意多边形 22"/>
        <dsp:cNvSpPr/>
      </dsp:nvSpPr>
      <dsp:spPr bwMode="white">
        <a:xfrm>
          <a:off x="3990858" y="1341821"/>
          <a:ext cx="284955" cy="1142617"/>
        </a:xfrm>
        <a:custGeom>
          <a:avLst/>
          <a:gdLst/>
          <a:ahLst/>
          <a:cxnLst/>
          <a:pathLst>
            <a:path w="449" h="1799">
              <a:moveTo>
                <a:pt x="0" y="0"/>
              </a:moveTo>
              <a:lnTo>
                <a:pt x="0" y="1799"/>
              </a:lnTo>
              <a:lnTo>
                <a:pt x="449" y="179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90858" y="1341821"/>
        <a:ext cx="284955" cy="1142617"/>
      </dsp:txXfrm>
    </dsp:sp>
    <dsp:sp modelId="{EB45C098-C20C-4323-8772-D49E9BFAB6FB}">
      <dsp:nvSpPr>
        <dsp:cNvPr id="26" name="任意多边形 25"/>
        <dsp:cNvSpPr/>
      </dsp:nvSpPr>
      <dsp:spPr bwMode="white">
        <a:xfrm>
          <a:off x="3990858" y="1341821"/>
          <a:ext cx="284955" cy="1883773"/>
        </a:xfrm>
        <a:custGeom>
          <a:avLst/>
          <a:gdLst/>
          <a:ahLst/>
          <a:cxnLst/>
          <a:pathLst>
            <a:path w="449" h="2967">
              <a:moveTo>
                <a:pt x="0" y="0"/>
              </a:moveTo>
              <a:lnTo>
                <a:pt x="0" y="2967"/>
              </a:lnTo>
              <a:lnTo>
                <a:pt x="449" y="2967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90858" y="1341821"/>
        <a:ext cx="284955" cy="1883773"/>
      </dsp:txXfrm>
    </dsp:sp>
    <dsp:sp modelId="{F3B7DB9E-49D7-4598-B973-669B9FF8CD99}">
      <dsp:nvSpPr>
        <dsp:cNvPr id="29" name="任意多边形 28"/>
        <dsp:cNvSpPr/>
      </dsp:nvSpPr>
      <dsp:spPr bwMode="white">
        <a:xfrm>
          <a:off x="3990858" y="1341821"/>
          <a:ext cx="284955" cy="2624928"/>
        </a:xfrm>
        <a:custGeom>
          <a:avLst/>
          <a:gdLst/>
          <a:ahLst/>
          <a:cxnLst/>
          <a:pathLst>
            <a:path w="449" h="4134">
              <a:moveTo>
                <a:pt x="0" y="0"/>
              </a:moveTo>
              <a:lnTo>
                <a:pt x="0" y="4134"/>
              </a:lnTo>
              <a:lnTo>
                <a:pt x="449" y="4134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90858" y="1341821"/>
        <a:ext cx="284955" cy="2624928"/>
      </dsp:txXfrm>
    </dsp:sp>
    <dsp:sp modelId="{1F67FDF5-8EBC-475C-8B1F-D802EA38B91D}">
      <dsp:nvSpPr>
        <dsp:cNvPr id="32" name="任意多边形 31"/>
        <dsp:cNvSpPr/>
      </dsp:nvSpPr>
      <dsp:spPr bwMode="white">
        <a:xfrm>
          <a:off x="3990858" y="1341821"/>
          <a:ext cx="284955" cy="3366084"/>
        </a:xfrm>
        <a:custGeom>
          <a:avLst/>
          <a:gdLst/>
          <a:ahLst/>
          <a:cxnLst/>
          <a:pathLst>
            <a:path w="449" h="5301">
              <a:moveTo>
                <a:pt x="0" y="0"/>
              </a:moveTo>
              <a:lnTo>
                <a:pt x="0" y="5301"/>
              </a:lnTo>
              <a:lnTo>
                <a:pt x="449" y="5301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90858" y="1341821"/>
        <a:ext cx="284955" cy="3366084"/>
      </dsp:txXfrm>
    </dsp:sp>
    <dsp:sp modelId="{CC889656-456E-431C-AA85-60F95EA71AD4}">
      <dsp:nvSpPr>
        <dsp:cNvPr id="35" name="任意多边形 34"/>
        <dsp:cNvSpPr/>
      </dsp:nvSpPr>
      <dsp:spPr bwMode="white">
        <a:xfrm>
          <a:off x="4507865" y="521941"/>
          <a:ext cx="2632674" cy="299218"/>
        </a:xfrm>
        <a:custGeom>
          <a:avLst/>
          <a:gdLst/>
          <a:ahLst/>
          <a:cxnLst/>
          <a:pathLst>
            <a:path w="4146" h="471">
              <a:moveTo>
                <a:pt x="0" y="0"/>
              </a:moveTo>
              <a:lnTo>
                <a:pt x="0" y="299"/>
              </a:lnTo>
              <a:lnTo>
                <a:pt x="4146" y="299"/>
              </a:lnTo>
              <a:lnTo>
                <a:pt x="4146" y="471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07865" y="521941"/>
        <a:ext cx="2632674" cy="299218"/>
      </dsp:txXfrm>
    </dsp:sp>
    <dsp:sp modelId="{CD49771A-2744-4DC1-BC3F-DE7CA89F62F9}">
      <dsp:nvSpPr>
        <dsp:cNvPr id="3" name="圆角矩形 2"/>
        <dsp:cNvSpPr/>
      </dsp:nvSpPr>
      <dsp:spPr bwMode="white">
        <a:xfrm>
          <a:off x="3985924" y="0"/>
          <a:ext cx="1043881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采购经理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3985924" y="0"/>
        <a:ext cx="1043881" cy="521941"/>
      </dsp:txXfrm>
    </dsp:sp>
    <dsp:sp modelId="{FA3F2591-6B45-4509-A7B0-EFDD2CD876A9}">
      <dsp:nvSpPr>
        <dsp:cNvPr id="6" name="圆角矩形 5"/>
        <dsp:cNvSpPr/>
      </dsp:nvSpPr>
      <dsp:spPr bwMode="white">
        <a:xfrm>
          <a:off x="1244520" y="821221"/>
          <a:ext cx="1233095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供应管理主管</a:t>
          </a:r>
        </a:p>
      </dsp:txBody>
      <dsp:txXfrm>
        <a:off x="1244520" y="821221"/>
        <a:ext cx="1233095" cy="521941"/>
      </dsp:txXfrm>
    </dsp:sp>
    <dsp:sp modelId="{08BE5E1E-0D68-4CC9-9294-FC1EFE380569}">
      <dsp:nvSpPr>
        <dsp:cNvPr id="9" name="圆角矩形 8"/>
        <dsp:cNvSpPr/>
      </dsp:nvSpPr>
      <dsp:spPr bwMode="white">
        <a:xfrm>
          <a:off x="1940272" y="1468976"/>
          <a:ext cx="1193730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电子机电采购</a:t>
          </a:r>
        </a:p>
      </dsp:txBody>
      <dsp:txXfrm>
        <a:off x="1940272" y="1468976"/>
        <a:ext cx="1193730" cy="521941"/>
      </dsp:txXfrm>
    </dsp:sp>
    <dsp:sp modelId="{4A98DFD1-8B94-4229-92AD-7243E5278354}">
      <dsp:nvSpPr>
        <dsp:cNvPr id="12" name="圆角矩形 11"/>
        <dsp:cNvSpPr/>
      </dsp:nvSpPr>
      <dsp:spPr bwMode="white">
        <a:xfrm>
          <a:off x="1940261" y="2223467"/>
          <a:ext cx="1172133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委外五金采购</a:t>
          </a:r>
        </a:p>
      </dsp:txBody>
      <dsp:txXfrm>
        <a:off x="1940261" y="2223467"/>
        <a:ext cx="1172133" cy="521941"/>
      </dsp:txXfrm>
    </dsp:sp>
    <dsp:sp modelId="{3016B1B9-EF53-434E-99BE-E1AE87FF1667}">
      <dsp:nvSpPr>
        <dsp:cNvPr id="15" name="圆角矩形 14"/>
        <dsp:cNvSpPr/>
      </dsp:nvSpPr>
      <dsp:spPr bwMode="white">
        <a:xfrm>
          <a:off x="1940251" y="2981132"/>
          <a:ext cx="1208971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包材辅材采购</a:t>
          </a:r>
        </a:p>
      </dsp:txBody>
      <dsp:txXfrm>
        <a:off x="1940251" y="2981132"/>
        <a:ext cx="1208971" cy="521941"/>
      </dsp:txXfrm>
    </dsp:sp>
    <dsp:sp modelId="{F0239FFD-D898-4F21-AC76-3026C5AC7B85}">
      <dsp:nvSpPr>
        <dsp:cNvPr id="18" name="圆角矩形 17"/>
        <dsp:cNvSpPr/>
      </dsp:nvSpPr>
      <dsp:spPr bwMode="white">
        <a:xfrm>
          <a:off x="3860194" y="819880"/>
          <a:ext cx="1306637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采购订单主管</a:t>
          </a:r>
        </a:p>
      </dsp:txBody>
      <dsp:txXfrm>
        <a:off x="3860194" y="819880"/>
        <a:ext cx="1306637" cy="521941"/>
      </dsp:txXfrm>
    </dsp:sp>
    <dsp:sp modelId="{B5404CD4-D0BE-4C9A-8642-D5AF024FF9FC}">
      <dsp:nvSpPr>
        <dsp:cNvPr id="21" name="圆角矩形 20"/>
        <dsp:cNvSpPr/>
      </dsp:nvSpPr>
      <dsp:spPr bwMode="white">
        <a:xfrm>
          <a:off x="4275813" y="1482311"/>
          <a:ext cx="1226738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电子机电采购</a:t>
          </a:r>
        </a:p>
      </dsp:txBody>
      <dsp:txXfrm>
        <a:off x="4275813" y="1482311"/>
        <a:ext cx="1226738" cy="521941"/>
      </dsp:txXfrm>
    </dsp:sp>
    <dsp:sp modelId="{D439A774-4D01-46DE-891F-5D078246A399}">
      <dsp:nvSpPr>
        <dsp:cNvPr id="24" name="圆角矩形 23"/>
        <dsp:cNvSpPr/>
      </dsp:nvSpPr>
      <dsp:spPr bwMode="white">
        <a:xfrm>
          <a:off x="4275813" y="2223467"/>
          <a:ext cx="1238168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委外五金采购</a:t>
          </a:r>
        </a:p>
      </dsp:txBody>
      <dsp:txXfrm>
        <a:off x="4275813" y="2223467"/>
        <a:ext cx="1238168" cy="521941"/>
      </dsp:txXfrm>
    </dsp:sp>
    <dsp:sp modelId="{163452AB-A4C3-4AC2-A93C-9F74FEDEDDCD}">
      <dsp:nvSpPr>
        <dsp:cNvPr id="27" name="圆角矩形 26"/>
        <dsp:cNvSpPr/>
      </dsp:nvSpPr>
      <dsp:spPr bwMode="white">
        <a:xfrm>
          <a:off x="4275813" y="2964623"/>
          <a:ext cx="1281354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包</a:t>
          </a: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材</a:t>
          </a: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辅材采购</a:t>
          </a:r>
        </a:p>
      </dsp:txBody>
      <dsp:txXfrm>
        <a:off x="4275813" y="2964623"/>
        <a:ext cx="1281354" cy="521941"/>
      </dsp:txXfrm>
    </dsp:sp>
    <dsp:sp modelId="{904B7C4E-0F0B-4655-97F2-88AF81B062E0}">
      <dsp:nvSpPr>
        <dsp:cNvPr id="30" name="圆角矩形 29"/>
        <dsp:cNvSpPr/>
      </dsp:nvSpPr>
      <dsp:spPr bwMode="white">
        <a:xfrm>
          <a:off x="4275813" y="3705779"/>
          <a:ext cx="1492155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塑胶常规五金采购</a:t>
          </a:r>
        </a:p>
      </dsp:txBody>
      <dsp:txXfrm>
        <a:off x="4275813" y="3705779"/>
        <a:ext cx="1492155" cy="521941"/>
      </dsp:txXfrm>
    </dsp:sp>
    <dsp:sp modelId="{CFDBB956-C047-4F2F-B940-4D8A05CB5D8A}">
      <dsp:nvSpPr>
        <dsp:cNvPr id="33" name="圆角矩形 32"/>
        <dsp:cNvSpPr/>
      </dsp:nvSpPr>
      <dsp:spPr bwMode="white">
        <a:xfrm>
          <a:off x="4275813" y="4446934"/>
          <a:ext cx="1262293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零星物品采购</a:t>
          </a:r>
        </a:p>
      </dsp:txBody>
      <dsp:txXfrm>
        <a:off x="4275813" y="4446934"/>
        <a:ext cx="1262293" cy="521941"/>
      </dsp:txXfrm>
    </dsp:sp>
    <dsp:sp modelId="{CD8CBFE5-9150-4C23-958F-664F75D65CEE}">
      <dsp:nvSpPr>
        <dsp:cNvPr id="36" name="圆角矩形 35"/>
        <dsp:cNvSpPr/>
      </dsp:nvSpPr>
      <dsp:spPr bwMode="white">
        <a:xfrm>
          <a:off x="6618598" y="821159"/>
          <a:ext cx="1043881" cy="521941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14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数据分析员</a:t>
          </a:r>
        </a:p>
      </dsp:txBody>
      <dsp:txXfrm>
        <a:off x="6618598" y="821159"/>
        <a:ext cx="1043881" cy="521941"/>
      </dsp:txXfrm>
    </dsp:sp>
    <dsp:sp modelId="{49746B45-22E4-4911-9070-64B609A7E9EC}">
      <dsp:nvSpPr>
        <dsp:cNvPr id="4" name="矩形 3" hidden="1"/>
        <dsp:cNvSpPr/>
      </dsp:nvSpPr>
      <dsp:spPr>
        <a:xfrm>
          <a:off x="4821029" y="0"/>
          <a:ext cx="208776" cy="521941"/>
        </a:xfrm>
        <a:prstGeom prst="rect">
          <a:avLst/>
        </a:prstGeom>
      </dsp:spPr>
      <dsp:txXfrm>
        <a:off x="4821029" y="0"/>
        <a:ext cx="208776" cy="521941"/>
      </dsp:txXfrm>
    </dsp:sp>
    <dsp:sp modelId="{97510277-A856-465E-B054-FA7D3C033575}">
      <dsp:nvSpPr>
        <dsp:cNvPr id="7" name="矩形 6" hidden="1"/>
        <dsp:cNvSpPr/>
      </dsp:nvSpPr>
      <dsp:spPr>
        <a:xfrm>
          <a:off x="1244520" y="821221"/>
          <a:ext cx="246619" cy="521941"/>
        </a:xfrm>
        <a:prstGeom prst="rect">
          <a:avLst/>
        </a:prstGeom>
      </dsp:spPr>
      <dsp:txXfrm>
        <a:off x="1244520" y="821221"/>
        <a:ext cx="246619" cy="521941"/>
      </dsp:txXfrm>
    </dsp:sp>
    <dsp:sp modelId="{84E4E624-B337-4098-8954-CBE517B29894}">
      <dsp:nvSpPr>
        <dsp:cNvPr id="10" name="矩形 9" hidden="1"/>
        <dsp:cNvSpPr/>
      </dsp:nvSpPr>
      <dsp:spPr>
        <a:xfrm>
          <a:off x="1940272" y="1468976"/>
          <a:ext cx="238746" cy="521941"/>
        </a:xfrm>
        <a:prstGeom prst="rect">
          <a:avLst/>
        </a:prstGeom>
      </dsp:spPr>
      <dsp:txXfrm>
        <a:off x="1940272" y="1468976"/>
        <a:ext cx="238746" cy="521941"/>
      </dsp:txXfrm>
    </dsp:sp>
    <dsp:sp modelId="{AA92DD88-0763-4A9F-B4BF-EC1C9FBF8B3C}">
      <dsp:nvSpPr>
        <dsp:cNvPr id="13" name="矩形 12" hidden="1"/>
        <dsp:cNvSpPr/>
      </dsp:nvSpPr>
      <dsp:spPr>
        <a:xfrm>
          <a:off x="1940261" y="2223467"/>
          <a:ext cx="234427" cy="521941"/>
        </a:xfrm>
        <a:prstGeom prst="rect">
          <a:avLst/>
        </a:prstGeom>
      </dsp:spPr>
      <dsp:txXfrm>
        <a:off x="1940261" y="2223467"/>
        <a:ext cx="234427" cy="521941"/>
      </dsp:txXfrm>
    </dsp:sp>
    <dsp:sp modelId="{8455656C-D54E-4307-9138-F0DA32AF0924}">
      <dsp:nvSpPr>
        <dsp:cNvPr id="16" name="矩形 15" hidden="1"/>
        <dsp:cNvSpPr/>
      </dsp:nvSpPr>
      <dsp:spPr>
        <a:xfrm>
          <a:off x="1940251" y="2981132"/>
          <a:ext cx="241794" cy="521941"/>
        </a:xfrm>
        <a:prstGeom prst="rect">
          <a:avLst/>
        </a:prstGeom>
      </dsp:spPr>
      <dsp:txXfrm>
        <a:off x="1940251" y="2981132"/>
        <a:ext cx="241794" cy="521941"/>
      </dsp:txXfrm>
    </dsp:sp>
    <dsp:sp modelId="{951E5814-9EAA-4847-B72A-1000DC19F462}">
      <dsp:nvSpPr>
        <dsp:cNvPr id="19" name="矩形 18" hidden="1"/>
        <dsp:cNvSpPr/>
      </dsp:nvSpPr>
      <dsp:spPr>
        <a:xfrm>
          <a:off x="3860194" y="819880"/>
          <a:ext cx="261327" cy="521941"/>
        </a:xfrm>
        <a:prstGeom prst="rect">
          <a:avLst/>
        </a:prstGeom>
      </dsp:spPr>
      <dsp:txXfrm>
        <a:off x="3860194" y="819880"/>
        <a:ext cx="261327" cy="521941"/>
      </dsp:txXfrm>
    </dsp:sp>
    <dsp:sp modelId="{3E05FD90-E69C-447D-AE8A-22501775730C}">
      <dsp:nvSpPr>
        <dsp:cNvPr id="22" name="矩形 21" hidden="1"/>
        <dsp:cNvSpPr/>
      </dsp:nvSpPr>
      <dsp:spPr>
        <a:xfrm>
          <a:off x="4275813" y="1482311"/>
          <a:ext cx="245348" cy="521941"/>
        </a:xfrm>
        <a:prstGeom prst="rect">
          <a:avLst/>
        </a:prstGeom>
      </dsp:spPr>
      <dsp:txXfrm>
        <a:off x="4275813" y="1482311"/>
        <a:ext cx="245348" cy="521941"/>
      </dsp:txXfrm>
    </dsp:sp>
    <dsp:sp modelId="{BCBB653A-21F0-4CF2-BD3E-FFCC015D42F2}">
      <dsp:nvSpPr>
        <dsp:cNvPr id="25" name="矩形 24" hidden="1"/>
        <dsp:cNvSpPr/>
      </dsp:nvSpPr>
      <dsp:spPr>
        <a:xfrm>
          <a:off x="4275813" y="2223467"/>
          <a:ext cx="247634" cy="521941"/>
        </a:xfrm>
        <a:prstGeom prst="rect">
          <a:avLst/>
        </a:prstGeom>
      </dsp:spPr>
      <dsp:txXfrm>
        <a:off x="4275813" y="2223467"/>
        <a:ext cx="247634" cy="521941"/>
      </dsp:txXfrm>
    </dsp:sp>
    <dsp:sp modelId="{913C439E-1BBB-4106-8C62-4D1DA559D029}">
      <dsp:nvSpPr>
        <dsp:cNvPr id="28" name="矩形 27" hidden="1"/>
        <dsp:cNvSpPr/>
      </dsp:nvSpPr>
      <dsp:spPr>
        <a:xfrm>
          <a:off x="4275813" y="2964623"/>
          <a:ext cx="256271" cy="521941"/>
        </a:xfrm>
        <a:prstGeom prst="rect">
          <a:avLst/>
        </a:prstGeom>
      </dsp:spPr>
      <dsp:txXfrm>
        <a:off x="4275813" y="2964623"/>
        <a:ext cx="256271" cy="521941"/>
      </dsp:txXfrm>
    </dsp:sp>
    <dsp:sp modelId="{66F69B71-923C-40AD-BD23-3808B53A06EE}">
      <dsp:nvSpPr>
        <dsp:cNvPr id="31" name="矩形 30" hidden="1"/>
        <dsp:cNvSpPr/>
      </dsp:nvSpPr>
      <dsp:spPr>
        <a:xfrm>
          <a:off x="4275813" y="3705779"/>
          <a:ext cx="298431" cy="521941"/>
        </a:xfrm>
        <a:prstGeom prst="rect">
          <a:avLst/>
        </a:prstGeom>
      </dsp:spPr>
      <dsp:txXfrm>
        <a:off x="4275813" y="3705779"/>
        <a:ext cx="298431" cy="521941"/>
      </dsp:txXfrm>
    </dsp:sp>
    <dsp:sp modelId="{1AC7BAA4-58DF-44DA-919D-EF581667395C}">
      <dsp:nvSpPr>
        <dsp:cNvPr id="34" name="矩形 33" hidden="1"/>
        <dsp:cNvSpPr/>
      </dsp:nvSpPr>
      <dsp:spPr>
        <a:xfrm>
          <a:off x="4275813" y="4446934"/>
          <a:ext cx="252459" cy="521941"/>
        </a:xfrm>
        <a:prstGeom prst="rect">
          <a:avLst/>
        </a:prstGeom>
      </dsp:spPr>
      <dsp:txXfrm>
        <a:off x="4275813" y="4446934"/>
        <a:ext cx="252459" cy="521941"/>
      </dsp:txXfrm>
    </dsp:sp>
    <dsp:sp modelId="{2F4234E3-403C-4AB6-A3E8-06570F717470}">
      <dsp:nvSpPr>
        <dsp:cNvPr id="37" name="矩形 36" hidden="1"/>
        <dsp:cNvSpPr/>
      </dsp:nvSpPr>
      <dsp:spPr>
        <a:xfrm>
          <a:off x="6618598" y="821159"/>
          <a:ext cx="208776" cy="521941"/>
        </a:xfrm>
        <a:prstGeom prst="rect">
          <a:avLst/>
        </a:prstGeom>
      </dsp:spPr>
      <dsp:txXfrm>
        <a:off x="6618598" y="821159"/>
        <a:ext cx="208776" cy="521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893175" cy="6619875"/>
        <a:chOff x="0" y="0"/>
        <a:chExt cx="8893175" cy="6619875"/>
      </a:xfrm>
    </dsp:grpSpPr>
    <dsp:sp modelId="{32A1EA9C-1D36-49E9-BED9-DA1BECA30AFE}">
      <dsp:nvSpPr>
        <dsp:cNvPr id="5" name="任意多边形 4"/>
        <dsp:cNvSpPr/>
      </dsp:nvSpPr>
      <dsp:spPr bwMode="white">
        <a:xfrm>
          <a:off x="1605843" y="1877826"/>
          <a:ext cx="3408894" cy="197209"/>
        </a:xfrm>
        <a:custGeom>
          <a:avLst/>
          <a:gdLst/>
          <a:ahLst/>
          <a:cxnLst/>
          <a:pathLst>
            <a:path w="5368" h="311">
              <a:moveTo>
                <a:pt x="5368" y="0"/>
              </a:moveTo>
              <a:lnTo>
                <a:pt x="5368" y="155"/>
              </a:lnTo>
              <a:lnTo>
                <a:pt x="0" y="155"/>
              </a:ln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05843" y="1877826"/>
        <a:ext cx="3408894" cy="197209"/>
      </dsp:txXfrm>
    </dsp:sp>
    <dsp:sp modelId="{142A3FD9-2541-4AEC-9D2E-C2C1E25E3740}">
      <dsp:nvSpPr>
        <dsp:cNvPr id="8" name="任意多边形 7"/>
        <dsp:cNvSpPr/>
      </dsp:nvSpPr>
      <dsp:spPr bwMode="white">
        <a:xfrm>
          <a:off x="469545" y="2544580"/>
          <a:ext cx="1136298" cy="197209"/>
        </a:xfrm>
        <a:custGeom>
          <a:avLst/>
          <a:gdLst/>
          <a:ahLst/>
          <a:cxnLst/>
          <a:pathLst>
            <a:path w="1789" h="311">
              <a:moveTo>
                <a:pt x="1789" y="0"/>
              </a:moveTo>
              <a:lnTo>
                <a:pt x="1789" y="155"/>
              </a:lnTo>
              <a:lnTo>
                <a:pt x="0" y="155"/>
              </a:ln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545" y="2544580"/>
        <a:ext cx="1136298" cy="197209"/>
      </dsp:txXfrm>
    </dsp:sp>
    <dsp:sp modelId="{B949C9CB-FEDD-44D2-A1FA-F167914A5265}">
      <dsp:nvSpPr>
        <dsp:cNvPr id="11" name="任意多边形 10"/>
        <dsp:cNvSpPr/>
      </dsp:nvSpPr>
      <dsp:spPr bwMode="white">
        <a:xfrm>
          <a:off x="469545" y="3211333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545" y="3211333"/>
        <a:ext cx="0" cy="197209"/>
      </dsp:txXfrm>
    </dsp:sp>
    <dsp:sp modelId="{109417FC-2D65-4E6C-B9BC-42066A58EF48}">
      <dsp:nvSpPr>
        <dsp:cNvPr id="14" name="任意多边形 13"/>
        <dsp:cNvSpPr/>
      </dsp:nvSpPr>
      <dsp:spPr bwMode="white">
        <a:xfrm>
          <a:off x="469545" y="3878086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545" y="3878086"/>
        <a:ext cx="0" cy="197209"/>
      </dsp:txXfrm>
    </dsp:sp>
    <dsp:sp modelId="{C950EA92-EC06-4B01-A222-D8086B54E0ED}">
      <dsp:nvSpPr>
        <dsp:cNvPr id="17" name="任意多边形 16"/>
        <dsp:cNvSpPr/>
      </dsp:nvSpPr>
      <dsp:spPr bwMode="white">
        <a:xfrm>
          <a:off x="469545" y="4544840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545" y="4544840"/>
        <a:ext cx="0" cy="197209"/>
      </dsp:txXfrm>
    </dsp:sp>
    <dsp:sp modelId="{8E94DACE-1450-40B3-AB75-B9941DF96600}">
      <dsp:nvSpPr>
        <dsp:cNvPr id="20" name="任意多边形 19"/>
        <dsp:cNvSpPr/>
      </dsp:nvSpPr>
      <dsp:spPr bwMode="white">
        <a:xfrm>
          <a:off x="1605843" y="2544580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05843" y="2544580"/>
        <a:ext cx="0" cy="197209"/>
      </dsp:txXfrm>
    </dsp:sp>
    <dsp:sp modelId="{F5123789-DB51-4032-91F2-5E8F729E4617}">
      <dsp:nvSpPr>
        <dsp:cNvPr id="23" name="任意多边形 22"/>
        <dsp:cNvSpPr/>
      </dsp:nvSpPr>
      <dsp:spPr bwMode="white">
        <a:xfrm>
          <a:off x="1605843" y="3211333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05843" y="3211333"/>
        <a:ext cx="0" cy="197209"/>
      </dsp:txXfrm>
    </dsp:sp>
    <dsp:sp modelId="{5C03D1B0-3FAB-4DD8-8E31-8F7BBEF235FA}">
      <dsp:nvSpPr>
        <dsp:cNvPr id="26" name="任意多边形 25"/>
        <dsp:cNvSpPr/>
      </dsp:nvSpPr>
      <dsp:spPr bwMode="white">
        <a:xfrm>
          <a:off x="1605843" y="2544580"/>
          <a:ext cx="1136298" cy="197209"/>
        </a:xfrm>
        <a:custGeom>
          <a:avLst/>
          <a:gdLst/>
          <a:ahLst/>
          <a:cxnLst/>
          <a:pathLst>
            <a:path w="1789" h="311">
              <a:moveTo>
                <a:pt x="0" y="0"/>
              </a:moveTo>
              <a:lnTo>
                <a:pt x="0" y="155"/>
              </a:lnTo>
              <a:lnTo>
                <a:pt x="1789" y="155"/>
              </a:lnTo>
              <a:lnTo>
                <a:pt x="1789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05843" y="2544580"/>
        <a:ext cx="1136298" cy="197209"/>
      </dsp:txXfrm>
    </dsp:sp>
    <dsp:sp modelId="{F453862E-1CCB-450B-AC49-65913F4870E4}">
      <dsp:nvSpPr>
        <dsp:cNvPr id="29" name="任意多边形 28"/>
        <dsp:cNvSpPr/>
      </dsp:nvSpPr>
      <dsp:spPr bwMode="white">
        <a:xfrm>
          <a:off x="5014736" y="1877826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014736" y="1877826"/>
        <a:ext cx="0" cy="197209"/>
      </dsp:txXfrm>
    </dsp:sp>
    <dsp:sp modelId="{3AA51712-B6BA-4140-A77E-BFC3BB345E22}">
      <dsp:nvSpPr>
        <dsp:cNvPr id="32" name="任意多边形 31"/>
        <dsp:cNvSpPr/>
      </dsp:nvSpPr>
      <dsp:spPr bwMode="white">
        <a:xfrm>
          <a:off x="3878439" y="2544580"/>
          <a:ext cx="1136298" cy="197209"/>
        </a:xfrm>
        <a:custGeom>
          <a:avLst/>
          <a:gdLst/>
          <a:ahLst/>
          <a:cxnLst/>
          <a:pathLst>
            <a:path w="1789" h="311">
              <a:moveTo>
                <a:pt x="1789" y="0"/>
              </a:moveTo>
              <a:lnTo>
                <a:pt x="1789" y="155"/>
              </a:lnTo>
              <a:lnTo>
                <a:pt x="0" y="155"/>
              </a:ln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878439" y="2544580"/>
        <a:ext cx="1136298" cy="197209"/>
      </dsp:txXfrm>
    </dsp:sp>
    <dsp:sp modelId="{B1641E62-6ABF-4767-AF9D-C1EA74A59390}">
      <dsp:nvSpPr>
        <dsp:cNvPr id="35" name="任意多边形 34"/>
        <dsp:cNvSpPr/>
      </dsp:nvSpPr>
      <dsp:spPr bwMode="white">
        <a:xfrm>
          <a:off x="5014736" y="2544580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014736" y="2544580"/>
        <a:ext cx="0" cy="197209"/>
      </dsp:txXfrm>
    </dsp:sp>
    <dsp:sp modelId="{9E2DADF8-A903-4304-BDA1-FF30339384E3}">
      <dsp:nvSpPr>
        <dsp:cNvPr id="38" name="任意多边形 37"/>
        <dsp:cNvSpPr/>
      </dsp:nvSpPr>
      <dsp:spPr bwMode="white">
        <a:xfrm>
          <a:off x="4446588" y="3211333"/>
          <a:ext cx="568149" cy="197209"/>
        </a:xfrm>
        <a:custGeom>
          <a:avLst/>
          <a:gdLst/>
          <a:ahLst/>
          <a:cxnLst/>
          <a:pathLst>
            <a:path w="895" h="311">
              <a:moveTo>
                <a:pt x="895" y="0"/>
              </a:moveTo>
              <a:lnTo>
                <a:pt x="895" y="155"/>
              </a:lnTo>
              <a:lnTo>
                <a:pt x="0" y="155"/>
              </a:ln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46588" y="3211333"/>
        <a:ext cx="568149" cy="197209"/>
      </dsp:txXfrm>
    </dsp:sp>
    <dsp:sp modelId="{59050D07-6817-4B98-B9A3-B67782717D79}">
      <dsp:nvSpPr>
        <dsp:cNvPr id="41" name="任意多边形 40"/>
        <dsp:cNvSpPr/>
      </dsp:nvSpPr>
      <dsp:spPr bwMode="white">
        <a:xfrm>
          <a:off x="4446588" y="3878086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46588" y="3878086"/>
        <a:ext cx="0" cy="197209"/>
      </dsp:txXfrm>
    </dsp:sp>
    <dsp:sp modelId="{C15B3790-D118-46CB-8772-B94F3F9B1089}">
      <dsp:nvSpPr>
        <dsp:cNvPr id="44" name="任意多边形 43"/>
        <dsp:cNvSpPr/>
      </dsp:nvSpPr>
      <dsp:spPr bwMode="white">
        <a:xfrm>
          <a:off x="5014736" y="3211333"/>
          <a:ext cx="568149" cy="197209"/>
        </a:xfrm>
        <a:custGeom>
          <a:avLst/>
          <a:gdLst/>
          <a:ahLst/>
          <a:cxnLst/>
          <a:pathLst>
            <a:path w="895" h="311">
              <a:moveTo>
                <a:pt x="0" y="0"/>
              </a:moveTo>
              <a:lnTo>
                <a:pt x="0" y="155"/>
              </a:lnTo>
              <a:lnTo>
                <a:pt x="895" y="155"/>
              </a:lnTo>
              <a:lnTo>
                <a:pt x="895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014736" y="3211333"/>
        <a:ext cx="568149" cy="197209"/>
      </dsp:txXfrm>
    </dsp:sp>
    <dsp:sp modelId="{8934470D-9C43-474A-AE4E-E8735CB75E32}">
      <dsp:nvSpPr>
        <dsp:cNvPr id="47" name="任意多边形 46"/>
        <dsp:cNvSpPr/>
      </dsp:nvSpPr>
      <dsp:spPr bwMode="white">
        <a:xfrm>
          <a:off x="5014736" y="2544580"/>
          <a:ext cx="1136298" cy="197209"/>
        </a:xfrm>
        <a:custGeom>
          <a:avLst/>
          <a:gdLst/>
          <a:ahLst/>
          <a:cxnLst/>
          <a:pathLst>
            <a:path w="1789" h="311">
              <a:moveTo>
                <a:pt x="0" y="0"/>
              </a:moveTo>
              <a:lnTo>
                <a:pt x="0" y="155"/>
              </a:lnTo>
              <a:lnTo>
                <a:pt x="1789" y="155"/>
              </a:lnTo>
              <a:lnTo>
                <a:pt x="1789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014736" y="2544580"/>
        <a:ext cx="1136298" cy="197209"/>
      </dsp:txXfrm>
    </dsp:sp>
    <dsp:sp modelId="{1AC6DA7C-9486-46BC-AF92-4854D0316EF3}">
      <dsp:nvSpPr>
        <dsp:cNvPr id="50" name="任意多边形 49"/>
        <dsp:cNvSpPr/>
      </dsp:nvSpPr>
      <dsp:spPr bwMode="white">
        <a:xfrm>
          <a:off x="5014736" y="1877826"/>
          <a:ext cx="2272596" cy="197209"/>
        </a:xfrm>
        <a:custGeom>
          <a:avLst/>
          <a:gdLst/>
          <a:ahLst/>
          <a:cxnLst/>
          <a:pathLst>
            <a:path w="3579" h="311">
              <a:moveTo>
                <a:pt x="0" y="0"/>
              </a:moveTo>
              <a:lnTo>
                <a:pt x="0" y="155"/>
              </a:lnTo>
              <a:lnTo>
                <a:pt x="3579" y="155"/>
              </a:lnTo>
              <a:lnTo>
                <a:pt x="3579" y="31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014736" y="1877826"/>
        <a:ext cx="2272596" cy="197209"/>
      </dsp:txXfrm>
    </dsp:sp>
    <dsp:sp modelId="{11FC4A2D-C695-4B32-94B8-ECDEF63BAE54}">
      <dsp:nvSpPr>
        <dsp:cNvPr id="53" name="任意多边形 52"/>
        <dsp:cNvSpPr/>
      </dsp:nvSpPr>
      <dsp:spPr bwMode="white">
        <a:xfrm>
          <a:off x="7287332" y="2544580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7287332" y="2544580"/>
        <a:ext cx="0" cy="197209"/>
      </dsp:txXfrm>
    </dsp:sp>
    <dsp:sp modelId="{FBAB71BD-17ED-4FF4-9229-A647E3988B6F}">
      <dsp:nvSpPr>
        <dsp:cNvPr id="56" name="任意多边形 55"/>
        <dsp:cNvSpPr/>
      </dsp:nvSpPr>
      <dsp:spPr bwMode="white">
        <a:xfrm>
          <a:off x="7287332" y="3211333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7287332" y="3211333"/>
        <a:ext cx="0" cy="197209"/>
      </dsp:txXfrm>
    </dsp:sp>
    <dsp:sp modelId="{D357FD68-7FDB-469A-9B84-163617A6DD04}">
      <dsp:nvSpPr>
        <dsp:cNvPr id="59" name="任意多边形 58"/>
        <dsp:cNvSpPr/>
      </dsp:nvSpPr>
      <dsp:spPr bwMode="white">
        <a:xfrm>
          <a:off x="5014736" y="1877826"/>
          <a:ext cx="3408894" cy="197209"/>
        </a:xfrm>
        <a:custGeom>
          <a:avLst/>
          <a:gdLst/>
          <a:ahLst/>
          <a:cxnLst/>
          <a:pathLst>
            <a:path w="5368" h="311">
              <a:moveTo>
                <a:pt x="0" y="0"/>
              </a:moveTo>
              <a:lnTo>
                <a:pt x="0" y="155"/>
              </a:lnTo>
              <a:lnTo>
                <a:pt x="5368" y="155"/>
              </a:lnTo>
              <a:lnTo>
                <a:pt x="5368" y="311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014736" y="1877826"/>
        <a:ext cx="3408894" cy="197209"/>
      </dsp:txXfrm>
    </dsp:sp>
    <dsp:sp modelId="{6E8B4659-3D6A-4519-8626-3789118609D2}">
      <dsp:nvSpPr>
        <dsp:cNvPr id="62" name="任意多边形 61"/>
        <dsp:cNvSpPr/>
      </dsp:nvSpPr>
      <dsp:spPr bwMode="white">
        <a:xfrm>
          <a:off x="8423630" y="2544580"/>
          <a:ext cx="0" cy="197209"/>
        </a:xfrm>
        <a:custGeom>
          <a:avLst/>
          <a:gdLst/>
          <a:ahLst/>
          <a:cxnLst/>
          <a:pathLst>
            <a:path h="311">
              <a:moveTo>
                <a:pt x="0" y="0"/>
              </a:moveTo>
              <a:lnTo>
                <a:pt x="0" y="311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423630" y="2544580"/>
        <a:ext cx="0" cy="197209"/>
      </dsp:txXfrm>
    </dsp:sp>
    <dsp:sp modelId="{7C7ED469-9D4A-4202-BBA9-D74D89455D6E}">
      <dsp:nvSpPr>
        <dsp:cNvPr id="3" name="矩形 2"/>
        <dsp:cNvSpPr/>
      </dsp:nvSpPr>
      <dsp:spPr bwMode="white">
        <a:xfrm>
          <a:off x="4545192" y="1408282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545192" y="1408282"/>
        <a:ext cx="939089" cy="469545"/>
      </dsp:txXfrm>
    </dsp:sp>
    <dsp:sp modelId="{7D64F4A3-0E55-47AC-A59B-9D5A9DC25552}">
      <dsp:nvSpPr>
        <dsp:cNvPr id="6" name="矩形 5"/>
        <dsp:cNvSpPr/>
      </dsp:nvSpPr>
      <dsp:spPr bwMode="white">
        <a:xfrm>
          <a:off x="1136298" y="2075035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1136298" y="2075035"/>
        <a:ext cx="939089" cy="469545"/>
      </dsp:txXfrm>
    </dsp:sp>
    <dsp:sp modelId="{81F0CD55-A75C-468B-8484-FF1B7C9D2BF2}">
      <dsp:nvSpPr>
        <dsp:cNvPr id="9" name="矩形 8"/>
        <dsp:cNvSpPr/>
      </dsp:nvSpPr>
      <dsp:spPr bwMode="white">
        <a:xfrm>
          <a:off x="0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0" y="2741789"/>
        <a:ext cx="939089" cy="469545"/>
      </dsp:txXfrm>
    </dsp:sp>
    <dsp:sp modelId="{8B327BD8-6DFF-40A4-BE4E-6D0090CCEA29}">
      <dsp:nvSpPr>
        <dsp:cNvPr id="12" name="矩形 11"/>
        <dsp:cNvSpPr/>
      </dsp:nvSpPr>
      <dsp:spPr bwMode="white">
        <a:xfrm>
          <a:off x="0" y="3408542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0" y="3408542"/>
        <a:ext cx="939089" cy="469545"/>
      </dsp:txXfrm>
    </dsp:sp>
    <dsp:sp modelId="{78D8E3F8-5CA9-462A-AA29-E77694955A8D}">
      <dsp:nvSpPr>
        <dsp:cNvPr id="15" name="矩形 14"/>
        <dsp:cNvSpPr/>
      </dsp:nvSpPr>
      <dsp:spPr bwMode="white">
        <a:xfrm>
          <a:off x="0" y="4075295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0" y="4075295"/>
        <a:ext cx="939089" cy="469545"/>
      </dsp:txXfrm>
    </dsp:sp>
    <dsp:sp modelId="{D25EA9D9-DD10-41C0-95E4-8DBECC2D4804}">
      <dsp:nvSpPr>
        <dsp:cNvPr id="18" name="矩形 17"/>
        <dsp:cNvSpPr/>
      </dsp:nvSpPr>
      <dsp:spPr bwMode="white">
        <a:xfrm>
          <a:off x="0" y="474204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0" y="4742049"/>
        <a:ext cx="939089" cy="469545"/>
      </dsp:txXfrm>
    </dsp:sp>
    <dsp:sp modelId="{01ED99DF-E168-4143-A153-57EAD6D80D79}">
      <dsp:nvSpPr>
        <dsp:cNvPr id="21" name="矩形 20"/>
        <dsp:cNvSpPr/>
      </dsp:nvSpPr>
      <dsp:spPr bwMode="white">
        <a:xfrm>
          <a:off x="1136298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1136298" y="2741789"/>
        <a:ext cx="939089" cy="469545"/>
      </dsp:txXfrm>
    </dsp:sp>
    <dsp:sp modelId="{8FABC024-30CE-400B-AB2F-FD347B72F561}">
      <dsp:nvSpPr>
        <dsp:cNvPr id="24" name="矩形 23"/>
        <dsp:cNvSpPr/>
      </dsp:nvSpPr>
      <dsp:spPr bwMode="white">
        <a:xfrm>
          <a:off x="1136298" y="3408542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1136298" y="3408542"/>
        <a:ext cx="939089" cy="469545"/>
      </dsp:txXfrm>
    </dsp:sp>
    <dsp:sp modelId="{6A7D71D4-C6EC-4A8B-AF56-F34BD1D90328}">
      <dsp:nvSpPr>
        <dsp:cNvPr id="27" name="矩形 26"/>
        <dsp:cNvSpPr/>
      </dsp:nvSpPr>
      <dsp:spPr bwMode="white">
        <a:xfrm>
          <a:off x="2272596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/>
        </a:p>
      </dsp:txBody>
      <dsp:txXfrm>
        <a:off x="2272596" y="2741789"/>
        <a:ext cx="939089" cy="469545"/>
      </dsp:txXfrm>
    </dsp:sp>
    <dsp:sp modelId="{270E2160-887A-4144-8852-9E78FC166FAE}">
      <dsp:nvSpPr>
        <dsp:cNvPr id="30" name="矩形 29"/>
        <dsp:cNvSpPr/>
      </dsp:nvSpPr>
      <dsp:spPr bwMode="white">
        <a:xfrm>
          <a:off x="4545192" y="2075035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4545192" y="2075035"/>
        <a:ext cx="939089" cy="469545"/>
      </dsp:txXfrm>
    </dsp:sp>
    <dsp:sp modelId="{E0B970A6-31EC-4222-A858-FCE3F88A8275}">
      <dsp:nvSpPr>
        <dsp:cNvPr id="33" name="矩形 32"/>
        <dsp:cNvSpPr/>
      </dsp:nvSpPr>
      <dsp:spPr bwMode="white">
        <a:xfrm>
          <a:off x="3408894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3408894" y="2741789"/>
        <a:ext cx="939089" cy="469545"/>
      </dsp:txXfrm>
    </dsp:sp>
    <dsp:sp modelId="{DCDE6227-90DD-4113-8B20-D9101BFE13C7}">
      <dsp:nvSpPr>
        <dsp:cNvPr id="36" name="矩形 35"/>
        <dsp:cNvSpPr/>
      </dsp:nvSpPr>
      <dsp:spPr bwMode="white">
        <a:xfrm>
          <a:off x="4545192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4545192" y="2741789"/>
        <a:ext cx="939089" cy="469545"/>
      </dsp:txXfrm>
    </dsp:sp>
    <dsp:sp modelId="{9140F849-5699-4769-A062-A876398D712E}">
      <dsp:nvSpPr>
        <dsp:cNvPr id="39" name="矩形 38"/>
        <dsp:cNvSpPr/>
      </dsp:nvSpPr>
      <dsp:spPr bwMode="white">
        <a:xfrm>
          <a:off x="3977043" y="3408542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3977043" y="3408542"/>
        <a:ext cx="939089" cy="469545"/>
      </dsp:txXfrm>
    </dsp:sp>
    <dsp:sp modelId="{49060144-3BAF-4EC0-8F7E-88345128E177}">
      <dsp:nvSpPr>
        <dsp:cNvPr id="42" name="矩形 41"/>
        <dsp:cNvSpPr/>
      </dsp:nvSpPr>
      <dsp:spPr bwMode="white">
        <a:xfrm>
          <a:off x="3977043" y="4075295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3977043" y="4075295"/>
        <a:ext cx="939089" cy="469545"/>
      </dsp:txXfrm>
    </dsp:sp>
    <dsp:sp modelId="{C7202255-C403-45CD-B814-FE1429DC56D5}">
      <dsp:nvSpPr>
        <dsp:cNvPr id="45" name="矩形 44"/>
        <dsp:cNvSpPr/>
      </dsp:nvSpPr>
      <dsp:spPr bwMode="white">
        <a:xfrm>
          <a:off x="5113341" y="3408542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113341" y="3408542"/>
        <a:ext cx="939089" cy="469545"/>
      </dsp:txXfrm>
    </dsp:sp>
    <dsp:sp modelId="{BDD54E85-1637-492E-A5E0-2F708BD7AA80}">
      <dsp:nvSpPr>
        <dsp:cNvPr id="48" name="矩形 47"/>
        <dsp:cNvSpPr/>
      </dsp:nvSpPr>
      <dsp:spPr bwMode="white">
        <a:xfrm>
          <a:off x="5681490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5681490" y="2741789"/>
        <a:ext cx="939089" cy="469545"/>
      </dsp:txXfrm>
    </dsp:sp>
    <dsp:sp modelId="{D3C84C6A-30B7-4253-AA35-25BB6DE288D7}">
      <dsp:nvSpPr>
        <dsp:cNvPr id="51" name="矩形 50"/>
        <dsp:cNvSpPr/>
      </dsp:nvSpPr>
      <dsp:spPr bwMode="white">
        <a:xfrm>
          <a:off x="6817788" y="2075035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  <a:latin typeface="+mn-ea"/>
          </a:endParaRPr>
        </a:p>
      </dsp:txBody>
      <dsp:txXfrm>
        <a:off x="6817788" y="2075035"/>
        <a:ext cx="939089" cy="469545"/>
      </dsp:txXfrm>
    </dsp:sp>
    <dsp:sp modelId="{D480B6E8-E1C3-42A2-95FD-4F5A3A8381BC}">
      <dsp:nvSpPr>
        <dsp:cNvPr id="54" name="矩形 53"/>
        <dsp:cNvSpPr/>
      </dsp:nvSpPr>
      <dsp:spPr bwMode="white">
        <a:xfrm>
          <a:off x="6817788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n-ea"/>
          </a:endParaRPr>
        </a:p>
      </dsp:txBody>
      <dsp:txXfrm>
        <a:off x="6817788" y="2741789"/>
        <a:ext cx="939089" cy="469545"/>
      </dsp:txXfrm>
    </dsp:sp>
    <dsp:sp modelId="{3BC56A5B-AF7F-4006-8399-B2BDDA39844D}">
      <dsp:nvSpPr>
        <dsp:cNvPr id="57" name="矩形 56"/>
        <dsp:cNvSpPr/>
      </dsp:nvSpPr>
      <dsp:spPr bwMode="white">
        <a:xfrm>
          <a:off x="6817788" y="3408542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6817788" y="3408542"/>
        <a:ext cx="939089" cy="469545"/>
      </dsp:txXfrm>
    </dsp:sp>
    <dsp:sp modelId="{5E4DE76C-A5DB-442D-BD70-306F659E0CCC}">
      <dsp:nvSpPr>
        <dsp:cNvPr id="60" name="矩形 59"/>
        <dsp:cNvSpPr/>
      </dsp:nvSpPr>
      <dsp:spPr bwMode="white">
        <a:xfrm>
          <a:off x="7954086" y="2075035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n-ea"/>
          </a:endParaRPr>
        </a:p>
      </dsp:txBody>
      <dsp:txXfrm>
        <a:off x="7954086" y="2075035"/>
        <a:ext cx="939089" cy="469545"/>
      </dsp:txXfrm>
    </dsp:sp>
    <dsp:sp modelId="{F55A938B-CF95-491C-9257-12BCEE8351CD}">
      <dsp:nvSpPr>
        <dsp:cNvPr id="63" name="矩形 62"/>
        <dsp:cNvSpPr/>
      </dsp:nvSpPr>
      <dsp:spPr bwMode="white">
        <a:xfrm>
          <a:off x="7954086" y="2741789"/>
          <a:ext cx="939089" cy="46954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7780" tIns="17780" rIns="17780" bIns="17780" anchor="ctr"/>
        <a:lstStyle>
          <a:lvl1pPr algn="ctr">
            <a:defRPr sz="2800"/>
          </a:lvl1pPr>
          <a:lvl2pPr marL="228600" indent="-228600" algn="ctr">
            <a:defRPr sz="2200"/>
          </a:lvl2pPr>
          <a:lvl3pPr marL="457200" indent="-228600" algn="ctr">
            <a:defRPr sz="2200"/>
          </a:lvl3pPr>
          <a:lvl4pPr marL="685800" indent="-228600" algn="ctr">
            <a:defRPr sz="2200"/>
          </a:lvl4pPr>
          <a:lvl5pPr marL="914400" indent="-228600" algn="ctr">
            <a:defRPr sz="2200"/>
          </a:lvl5pPr>
          <a:lvl6pPr marL="1143000" indent="-228600" algn="ctr">
            <a:defRPr sz="2200"/>
          </a:lvl6pPr>
          <a:lvl7pPr marL="1371600" indent="-228600" algn="ctr">
            <a:defRPr sz="2200"/>
          </a:lvl7pPr>
          <a:lvl8pPr marL="1600200" indent="-228600" algn="ctr">
            <a:defRPr sz="2200"/>
          </a:lvl8pPr>
          <a:lvl9pPr marL="1828800" indent="-228600" algn="ctr">
            <a:defRPr sz="2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>
            <a:solidFill>
              <a:schemeClr val="tx1"/>
            </a:solidFill>
            <a:latin typeface="+mn-ea"/>
          </a:endParaRPr>
        </a:p>
      </dsp:txBody>
      <dsp:txXfrm>
        <a:off x="7954086" y="2741789"/>
        <a:ext cx="939089" cy="469545"/>
      </dsp:txXfrm>
    </dsp:sp>
    <dsp:sp modelId="{CF24226A-B234-4F03-86A3-729128F0D9E3}">
      <dsp:nvSpPr>
        <dsp:cNvPr id="4" name="矩形 3" hidden="1"/>
        <dsp:cNvSpPr/>
      </dsp:nvSpPr>
      <dsp:spPr>
        <a:xfrm>
          <a:off x="4545192" y="1408282"/>
          <a:ext cx="187818" cy="469545"/>
        </a:xfrm>
        <a:prstGeom prst="rect">
          <a:avLst/>
        </a:prstGeom>
      </dsp:spPr>
      <dsp:txXfrm>
        <a:off x="4545192" y="1408282"/>
        <a:ext cx="187818" cy="469545"/>
      </dsp:txXfrm>
    </dsp:sp>
    <dsp:sp modelId="{5667CB49-EC34-46BC-AD2D-72F3BD95D049}">
      <dsp:nvSpPr>
        <dsp:cNvPr id="7" name="矩形 6" hidden="1"/>
        <dsp:cNvSpPr/>
      </dsp:nvSpPr>
      <dsp:spPr>
        <a:xfrm>
          <a:off x="1887569" y="2075035"/>
          <a:ext cx="187818" cy="469545"/>
        </a:xfrm>
        <a:prstGeom prst="rect">
          <a:avLst/>
        </a:prstGeom>
      </dsp:spPr>
      <dsp:txXfrm>
        <a:off x="1887569" y="2075035"/>
        <a:ext cx="187818" cy="469545"/>
      </dsp:txXfrm>
    </dsp:sp>
    <dsp:sp modelId="{DE5AC0F9-EAD1-43DE-83C2-D63DF4362DCE}">
      <dsp:nvSpPr>
        <dsp:cNvPr id="10" name="矩形 9" hidden="1"/>
        <dsp:cNvSpPr/>
      </dsp:nvSpPr>
      <dsp:spPr>
        <a:xfrm>
          <a:off x="751271" y="2741789"/>
          <a:ext cx="187818" cy="469545"/>
        </a:xfrm>
        <a:prstGeom prst="rect">
          <a:avLst/>
        </a:prstGeom>
      </dsp:spPr>
      <dsp:txXfrm>
        <a:off x="751271" y="2741789"/>
        <a:ext cx="187818" cy="469545"/>
      </dsp:txXfrm>
    </dsp:sp>
    <dsp:sp modelId="{A69FDA0E-ACAC-40A9-8B77-173DB657AF6D}">
      <dsp:nvSpPr>
        <dsp:cNvPr id="13" name="矩形 12" hidden="1"/>
        <dsp:cNvSpPr/>
      </dsp:nvSpPr>
      <dsp:spPr>
        <a:xfrm>
          <a:off x="751271" y="3408542"/>
          <a:ext cx="187818" cy="469545"/>
        </a:xfrm>
        <a:prstGeom prst="rect">
          <a:avLst/>
        </a:prstGeom>
      </dsp:spPr>
      <dsp:txXfrm>
        <a:off x="751271" y="3408542"/>
        <a:ext cx="187818" cy="469545"/>
      </dsp:txXfrm>
    </dsp:sp>
    <dsp:sp modelId="{0E6800CF-5928-4857-9C0A-8DD17BF361D6}">
      <dsp:nvSpPr>
        <dsp:cNvPr id="16" name="矩形 15" hidden="1"/>
        <dsp:cNvSpPr/>
      </dsp:nvSpPr>
      <dsp:spPr>
        <a:xfrm>
          <a:off x="751271" y="4075295"/>
          <a:ext cx="187818" cy="469545"/>
        </a:xfrm>
        <a:prstGeom prst="rect">
          <a:avLst/>
        </a:prstGeom>
      </dsp:spPr>
      <dsp:txXfrm>
        <a:off x="751271" y="4075295"/>
        <a:ext cx="187818" cy="469545"/>
      </dsp:txXfrm>
    </dsp:sp>
    <dsp:sp modelId="{50B7DB1E-5748-47E1-8D60-56C06B803024}">
      <dsp:nvSpPr>
        <dsp:cNvPr id="19" name="矩形 18" hidden="1"/>
        <dsp:cNvSpPr/>
      </dsp:nvSpPr>
      <dsp:spPr>
        <a:xfrm>
          <a:off x="751271" y="4742049"/>
          <a:ext cx="187818" cy="469545"/>
        </a:xfrm>
        <a:prstGeom prst="rect">
          <a:avLst/>
        </a:prstGeom>
      </dsp:spPr>
      <dsp:txXfrm>
        <a:off x="751271" y="4742049"/>
        <a:ext cx="187818" cy="469545"/>
      </dsp:txXfrm>
    </dsp:sp>
    <dsp:sp modelId="{2C76BEA6-FE0E-4EFF-890A-A742F3481921}">
      <dsp:nvSpPr>
        <dsp:cNvPr id="22" name="矩形 21" hidden="1"/>
        <dsp:cNvSpPr/>
      </dsp:nvSpPr>
      <dsp:spPr>
        <a:xfrm>
          <a:off x="1887569" y="2741789"/>
          <a:ext cx="187818" cy="469545"/>
        </a:xfrm>
        <a:prstGeom prst="rect">
          <a:avLst/>
        </a:prstGeom>
      </dsp:spPr>
      <dsp:txXfrm>
        <a:off x="1887569" y="2741789"/>
        <a:ext cx="187818" cy="469545"/>
      </dsp:txXfrm>
    </dsp:sp>
    <dsp:sp modelId="{B0724D42-7877-4442-9FAB-3B39012340B9}">
      <dsp:nvSpPr>
        <dsp:cNvPr id="25" name="矩形 24" hidden="1"/>
        <dsp:cNvSpPr/>
      </dsp:nvSpPr>
      <dsp:spPr>
        <a:xfrm>
          <a:off x="1136298" y="3408542"/>
          <a:ext cx="187818" cy="469545"/>
        </a:xfrm>
        <a:prstGeom prst="rect">
          <a:avLst/>
        </a:prstGeom>
      </dsp:spPr>
      <dsp:txXfrm>
        <a:off x="1136298" y="3408542"/>
        <a:ext cx="187818" cy="469545"/>
      </dsp:txXfrm>
    </dsp:sp>
    <dsp:sp modelId="{F781605D-2F95-4133-A869-3789F7B874CD}">
      <dsp:nvSpPr>
        <dsp:cNvPr id="28" name="矩形 27" hidden="1"/>
        <dsp:cNvSpPr/>
      </dsp:nvSpPr>
      <dsp:spPr>
        <a:xfrm>
          <a:off x="2272596" y="2741789"/>
          <a:ext cx="187818" cy="469545"/>
        </a:xfrm>
        <a:prstGeom prst="rect">
          <a:avLst/>
        </a:prstGeom>
      </dsp:spPr>
      <dsp:txXfrm>
        <a:off x="2272596" y="2741789"/>
        <a:ext cx="187818" cy="469545"/>
      </dsp:txXfrm>
    </dsp:sp>
    <dsp:sp modelId="{45E06560-D37E-4490-82B5-DE8F8F82F67B}">
      <dsp:nvSpPr>
        <dsp:cNvPr id="31" name="矩形 30" hidden="1"/>
        <dsp:cNvSpPr/>
      </dsp:nvSpPr>
      <dsp:spPr>
        <a:xfrm>
          <a:off x="5296463" y="2075035"/>
          <a:ext cx="187818" cy="469545"/>
        </a:xfrm>
        <a:prstGeom prst="rect">
          <a:avLst/>
        </a:prstGeom>
      </dsp:spPr>
      <dsp:txXfrm>
        <a:off x="5296463" y="2075035"/>
        <a:ext cx="187818" cy="469545"/>
      </dsp:txXfrm>
    </dsp:sp>
    <dsp:sp modelId="{B6D94A76-9284-4DEB-9C1F-8816DE9EDF49}">
      <dsp:nvSpPr>
        <dsp:cNvPr id="34" name="矩形 33" hidden="1"/>
        <dsp:cNvSpPr/>
      </dsp:nvSpPr>
      <dsp:spPr>
        <a:xfrm>
          <a:off x="4160165" y="2741789"/>
          <a:ext cx="187818" cy="469545"/>
        </a:xfrm>
        <a:prstGeom prst="rect">
          <a:avLst/>
        </a:prstGeom>
      </dsp:spPr>
      <dsp:txXfrm>
        <a:off x="4160165" y="2741789"/>
        <a:ext cx="187818" cy="469545"/>
      </dsp:txXfrm>
    </dsp:sp>
    <dsp:sp modelId="{CCD384B0-98E0-4528-9929-94116C2F00CB}">
      <dsp:nvSpPr>
        <dsp:cNvPr id="37" name="矩形 36" hidden="1"/>
        <dsp:cNvSpPr/>
      </dsp:nvSpPr>
      <dsp:spPr>
        <a:xfrm>
          <a:off x="5296463" y="2741789"/>
          <a:ext cx="187818" cy="469545"/>
        </a:xfrm>
        <a:prstGeom prst="rect">
          <a:avLst/>
        </a:prstGeom>
      </dsp:spPr>
      <dsp:txXfrm>
        <a:off x="5296463" y="2741789"/>
        <a:ext cx="187818" cy="469545"/>
      </dsp:txXfrm>
    </dsp:sp>
    <dsp:sp modelId="{A647D61E-8C3D-4F95-8BA2-9196B0C76D2C}">
      <dsp:nvSpPr>
        <dsp:cNvPr id="40" name="矩形 39" hidden="1"/>
        <dsp:cNvSpPr/>
      </dsp:nvSpPr>
      <dsp:spPr>
        <a:xfrm>
          <a:off x="4728314" y="3408542"/>
          <a:ext cx="187818" cy="469545"/>
        </a:xfrm>
        <a:prstGeom prst="rect">
          <a:avLst/>
        </a:prstGeom>
      </dsp:spPr>
      <dsp:txXfrm>
        <a:off x="4728314" y="3408542"/>
        <a:ext cx="187818" cy="469545"/>
      </dsp:txXfrm>
    </dsp:sp>
    <dsp:sp modelId="{1F0994B3-344A-4AC5-821B-ABF5250E1E67}">
      <dsp:nvSpPr>
        <dsp:cNvPr id="43" name="矩形 42" hidden="1"/>
        <dsp:cNvSpPr/>
      </dsp:nvSpPr>
      <dsp:spPr>
        <a:xfrm>
          <a:off x="3977043" y="4075295"/>
          <a:ext cx="187818" cy="469545"/>
        </a:xfrm>
        <a:prstGeom prst="rect">
          <a:avLst/>
        </a:prstGeom>
      </dsp:spPr>
      <dsp:txXfrm>
        <a:off x="3977043" y="4075295"/>
        <a:ext cx="187818" cy="469545"/>
      </dsp:txXfrm>
    </dsp:sp>
    <dsp:sp modelId="{2BC9E271-6C45-46A6-B0D0-B47A80F023E5}">
      <dsp:nvSpPr>
        <dsp:cNvPr id="46" name="矩形 45" hidden="1"/>
        <dsp:cNvSpPr/>
      </dsp:nvSpPr>
      <dsp:spPr>
        <a:xfrm>
          <a:off x="5113341" y="3408542"/>
          <a:ext cx="187818" cy="469545"/>
        </a:xfrm>
        <a:prstGeom prst="rect">
          <a:avLst/>
        </a:prstGeom>
      </dsp:spPr>
      <dsp:txXfrm>
        <a:off x="5113341" y="3408542"/>
        <a:ext cx="187818" cy="469545"/>
      </dsp:txXfrm>
    </dsp:sp>
    <dsp:sp modelId="{5F02C4F7-0CB8-4E84-ADD7-A81F478111D7}">
      <dsp:nvSpPr>
        <dsp:cNvPr id="49" name="矩形 48" hidden="1"/>
        <dsp:cNvSpPr/>
      </dsp:nvSpPr>
      <dsp:spPr>
        <a:xfrm>
          <a:off x="5681490" y="2741789"/>
          <a:ext cx="187818" cy="469545"/>
        </a:xfrm>
        <a:prstGeom prst="rect">
          <a:avLst/>
        </a:prstGeom>
      </dsp:spPr>
      <dsp:txXfrm>
        <a:off x="5681490" y="2741789"/>
        <a:ext cx="187818" cy="469545"/>
      </dsp:txXfrm>
    </dsp:sp>
    <dsp:sp modelId="{9E4E5A2D-DD40-488D-A330-2ABC496BBAEB}">
      <dsp:nvSpPr>
        <dsp:cNvPr id="52" name="矩形 51" hidden="1"/>
        <dsp:cNvSpPr/>
      </dsp:nvSpPr>
      <dsp:spPr>
        <a:xfrm>
          <a:off x="7569059" y="2075035"/>
          <a:ext cx="187818" cy="469545"/>
        </a:xfrm>
        <a:prstGeom prst="rect">
          <a:avLst/>
        </a:prstGeom>
      </dsp:spPr>
      <dsp:txXfrm>
        <a:off x="7569059" y="2075035"/>
        <a:ext cx="187818" cy="469545"/>
      </dsp:txXfrm>
    </dsp:sp>
    <dsp:sp modelId="{7091C599-D0E4-401F-908F-35BD7F64CBAD}">
      <dsp:nvSpPr>
        <dsp:cNvPr id="55" name="矩形 54" hidden="1"/>
        <dsp:cNvSpPr/>
      </dsp:nvSpPr>
      <dsp:spPr>
        <a:xfrm>
          <a:off x="7569059" y="2741789"/>
          <a:ext cx="187818" cy="469545"/>
        </a:xfrm>
        <a:prstGeom prst="rect">
          <a:avLst/>
        </a:prstGeom>
      </dsp:spPr>
      <dsp:txXfrm>
        <a:off x="7569059" y="2741789"/>
        <a:ext cx="187818" cy="469545"/>
      </dsp:txXfrm>
    </dsp:sp>
    <dsp:sp modelId="{962D3C90-06F8-4FC6-9CFF-92E0D882805D}">
      <dsp:nvSpPr>
        <dsp:cNvPr id="58" name="矩形 57" hidden="1"/>
        <dsp:cNvSpPr/>
      </dsp:nvSpPr>
      <dsp:spPr>
        <a:xfrm>
          <a:off x="6817788" y="3408542"/>
          <a:ext cx="187818" cy="469545"/>
        </a:xfrm>
        <a:prstGeom prst="rect">
          <a:avLst/>
        </a:prstGeom>
      </dsp:spPr>
      <dsp:txXfrm>
        <a:off x="6817788" y="3408542"/>
        <a:ext cx="187818" cy="469545"/>
      </dsp:txXfrm>
    </dsp:sp>
    <dsp:sp modelId="{0568AA4C-D004-4ACE-8E08-B344B74C9D7B}">
      <dsp:nvSpPr>
        <dsp:cNvPr id="61" name="矩形 60" hidden="1"/>
        <dsp:cNvSpPr/>
      </dsp:nvSpPr>
      <dsp:spPr>
        <a:xfrm>
          <a:off x="8705357" y="2075035"/>
          <a:ext cx="187818" cy="469545"/>
        </a:xfrm>
        <a:prstGeom prst="rect">
          <a:avLst/>
        </a:prstGeom>
      </dsp:spPr>
      <dsp:txXfrm>
        <a:off x="8705357" y="2075035"/>
        <a:ext cx="187818" cy="469545"/>
      </dsp:txXfrm>
    </dsp:sp>
    <dsp:sp modelId="{47A539BD-4419-4CC4-A7E6-2B9AF1FD8FE3}">
      <dsp:nvSpPr>
        <dsp:cNvPr id="64" name="矩形 63" hidden="1"/>
        <dsp:cNvSpPr/>
      </dsp:nvSpPr>
      <dsp:spPr>
        <a:xfrm>
          <a:off x="7954086" y="2741789"/>
          <a:ext cx="187818" cy="469545"/>
        </a:xfrm>
        <a:prstGeom prst="rect">
          <a:avLst/>
        </a:prstGeom>
      </dsp:spPr>
      <dsp:txXfrm>
        <a:off x="7954086" y="2741789"/>
        <a:ext cx="187818" cy="4695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893175" cy="6619875"/>
        <a:chOff x="0" y="0"/>
        <a:chExt cx="8893175" cy="6619875"/>
      </a:xfrm>
    </dsp:grpSpPr>
    <dsp:sp modelId="{3CF86C61-3D2A-4082-881E-4A95BF87541A}">
      <dsp:nvSpPr>
        <dsp:cNvPr id="5" name="任意多边形 4"/>
        <dsp:cNvSpPr/>
      </dsp:nvSpPr>
      <dsp:spPr bwMode="white">
        <a:xfrm>
          <a:off x="4698478" y="1448866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8478" y="1448866"/>
        <a:ext cx="0" cy="174866"/>
      </dsp:txXfrm>
    </dsp:sp>
    <dsp:sp modelId="{80E736E0-1420-47CD-8137-37BA5C32EAD7}">
      <dsp:nvSpPr>
        <dsp:cNvPr id="8" name="任意多边形 7"/>
        <dsp:cNvSpPr/>
      </dsp:nvSpPr>
      <dsp:spPr bwMode="white">
        <a:xfrm>
          <a:off x="920127" y="2040079"/>
          <a:ext cx="3778350" cy="766079"/>
        </a:xfrm>
        <a:custGeom>
          <a:avLst/>
          <a:gdLst/>
          <a:ahLst/>
          <a:cxnLst/>
          <a:pathLst>
            <a:path w="5950" h="1206">
              <a:moveTo>
                <a:pt x="5950" y="0"/>
              </a:moveTo>
              <a:lnTo>
                <a:pt x="5950" y="1069"/>
              </a:lnTo>
              <a:lnTo>
                <a:pt x="0" y="1069"/>
              </a:lnTo>
              <a:lnTo>
                <a:pt x="0" y="120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0127" y="2040079"/>
        <a:ext cx="3778350" cy="766079"/>
      </dsp:txXfrm>
    </dsp:sp>
    <dsp:sp modelId="{531B8E39-303B-4ED4-AA10-38EF4EE718D7}">
      <dsp:nvSpPr>
        <dsp:cNvPr id="11" name="任意多边形 10"/>
        <dsp:cNvSpPr/>
      </dsp:nvSpPr>
      <dsp:spPr bwMode="white">
        <a:xfrm>
          <a:off x="416347" y="3222505"/>
          <a:ext cx="503780" cy="174866"/>
        </a:xfrm>
        <a:custGeom>
          <a:avLst/>
          <a:gdLst/>
          <a:ahLst/>
          <a:cxnLst/>
          <a:pathLst>
            <a:path w="793" h="275">
              <a:moveTo>
                <a:pt x="793" y="0"/>
              </a:moveTo>
              <a:lnTo>
                <a:pt x="793" y="138"/>
              </a:lnTo>
              <a:lnTo>
                <a:pt x="0" y="138"/>
              </a:ln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16347" y="3222505"/>
        <a:ext cx="503780" cy="174866"/>
      </dsp:txXfrm>
    </dsp:sp>
    <dsp:sp modelId="{A2A5735B-73FF-4959-BB58-3C4C4532AF8D}">
      <dsp:nvSpPr>
        <dsp:cNvPr id="14" name="任意多边形 13"/>
        <dsp:cNvSpPr/>
      </dsp:nvSpPr>
      <dsp:spPr bwMode="white">
        <a:xfrm>
          <a:off x="920127" y="3222505"/>
          <a:ext cx="503780" cy="174866"/>
        </a:xfrm>
        <a:custGeom>
          <a:avLst/>
          <a:gdLst/>
          <a:ahLst/>
          <a:cxnLst/>
          <a:pathLst>
            <a:path w="793" h="275">
              <a:moveTo>
                <a:pt x="0" y="0"/>
              </a:moveTo>
              <a:lnTo>
                <a:pt x="0" y="138"/>
              </a:lnTo>
              <a:lnTo>
                <a:pt x="793" y="138"/>
              </a:lnTo>
              <a:lnTo>
                <a:pt x="793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920127" y="3222505"/>
        <a:ext cx="503780" cy="174866"/>
      </dsp:txXfrm>
    </dsp:sp>
    <dsp:sp modelId="{480E91F3-DF14-4285-A972-EE55A473F848}">
      <dsp:nvSpPr>
        <dsp:cNvPr id="17" name="任意多边形 16"/>
        <dsp:cNvSpPr/>
      </dsp:nvSpPr>
      <dsp:spPr bwMode="white">
        <a:xfrm>
          <a:off x="1423907" y="3813718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423907" y="3813718"/>
        <a:ext cx="0" cy="174866"/>
      </dsp:txXfrm>
    </dsp:sp>
    <dsp:sp modelId="{32A1EA9C-1D36-49E9-BED9-DA1BECA30AFE}">
      <dsp:nvSpPr>
        <dsp:cNvPr id="20" name="任意多边形 19"/>
        <dsp:cNvSpPr/>
      </dsp:nvSpPr>
      <dsp:spPr bwMode="white">
        <a:xfrm>
          <a:off x="2935247" y="2040079"/>
          <a:ext cx="1763230" cy="766079"/>
        </a:xfrm>
        <a:custGeom>
          <a:avLst/>
          <a:gdLst/>
          <a:ahLst/>
          <a:cxnLst/>
          <a:pathLst>
            <a:path w="2777" h="1206">
              <a:moveTo>
                <a:pt x="2777" y="0"/>
              </a:moveTo>
              <a:lnTo>
                <a:pt x="2777" y="1069"/>
              </a:lnTo>
              <a:lnTo>
                <a:pt x="0" y="1069"/>
              </a:lnTo>
              <a:lnTo>
                <a:pt x="0" y="120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35247" y="2040079"/>
        <a:ext cx="1763230" cy="766079"/>
      </dsp:txXfrm>
    </dsp:sp>
    <dsp:sp modelId="{142A3FD9-2541-4AEC-9D2E-C2C1E25E3740}">
      <dsp:nvSpPr>
        <dsp:cNvPr id="23" name="任意多边形 22"/>
        <dsp:cNvSpPr/>
      </dsp:nvSpPr>
      <dsp:spPr bwMode="white">
        <a:xfrm>
          <a:off x="2431467" y="3222505"/>
          <a:ext cx="503780" cy="174866"/>
        </a:xfrm>
        <a:custGeom>
          <a:avLst/>
          <a:gdLst/>
          <a:ahLst/>
          <a:cxnLst/>
          <a:pathLst>
            <a:path w="793" h="275">
              <a:moveTo>
                <a:pt x="793" y="0"/>
              </a:moveTo>
              <a:lnTo>
                <a:pt x="793" y="138"/>
              </a:lnTo>
              <a:lnTo>
                <a:pt x="0" y="138"/>
              </a:ln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31467" y="3222505"/>
        <a:ext cx="503780" cy="174866"/>
      </dsp:txXfrm>
    </dsp:sp>
    <dsp:sp modelId="{B949C9CB-FEDD-44D2-A1FA-F167914A5265}">
      <dsp:nvSpPr>
        <dsp:cNvPr id="26" name="任意多边形 25"/>
        <dsp:cNvSpPr/>
      </dsp:nvSpPr>
      <dsp:spPr bwMode="white">
        <a:xfrm>
          <a:off x="2431467" y="3813718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31467" y="3813718"/>
        <a:ext cx="0" cy="174866"/>
      </dsp:txXfrm>
    </dsp:sp>
    <dsp:sp modelId="{109417FC-2D65-4E6C-B9BC-42066A58EF48}">
      <dsp:nvSpPr>
        <dsp:cNvPr id="29" name="任意多边形 28"/>
        <dsp:cNvSpPr/>
      </dsp:nvSpPr>
      <dsp:spPr bwMode="white">
        <a:xfrm>
          <a:off x="2431467" y="4404930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31467" y="4404930"/>
        <a:ext cx="0" cy="174866"/>
      </dsp:txXfrm>
    </dsp:sp>
    <dsp:sp modelId="{C950EA92-EC06-4B01-A222-D8086B54E0ED}">
      <dsp:nvSpPr>
        <dsp:cNvPr id="32" name="任意多边形 31"/>
        <dsp:cNvSpPr/>
      </dsp:nvSpPr>
      <dsp:spPr bwMode="white">
        <a:xfrm>
          <a:off x="2431467" y="4996143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31467" y="4996143"/>
        <a:ext cx="0" cy="174866"/>
      </dsp:txXfrm>
    </dsp:sp>
    <dsp:sp modelId="{8E94DACE-1450-40B3-AB75-B9941DF96600}">
      <dsp:nvSpPr>
        <dsp:cNvPr id="35" name="任意多边形 34"/>
        <dsp:cNvSpPr/>
      </dsp:nvSpPr>
      <dsp:spPr bwMode="white">
        <a:xfrm>
          <a:off x="2935247" y="3222505"/>
          <a:ext cx="503780" cy="174866"/>
        </a:xfrm>
        <a:custGeom>
          <a:avLst/>
          <a:gdLst/>
          <a:ahLst/>
          <a:cxnLst/>
          <a:pathLst>
            <a:path w="793" h="275">
              <a:moveTo>
                <a:pt x="0" y="0"/>
              </a:moveTo>
              <a:lnTo>
                <a:pt x="0" y="138"/>
              </a:lnTo>
              <a:lnTo>
                <a:pt x="793" y="138"/>
              </a:lnTo>
              <a:lnTo>
                <a:pt x="793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35247" y="3222505"/>
        <a:ext cx="503780" cy="174866"/>
      </dsp:txXfrm>
    </dsp:sp>
    <dsp:sp modelId="{F5123789-DB51-4032-91F2-5E8F729E4617}">
      <dsp:nvSpPr>
        <dsp:cNvPr id="38" name="任意多边形 37"/>
        <dsp:cNvSpPr/>
      </dsp:nvSpPr>
      <dsp:spPr bwMode="white">
        <a:xfrm>
          <a:off x="3439027" y="3813718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39027" y="3813718"/>
        <a:ext cx="0" cy="174866"/>
      </dsp:txXfrm>
    </dsp:sp>
    <dsp:sp modelId="{F453862E-1CCB-450B-AC49-65913F4870E4}">
      <dsp:nvSpPr>
        <dsp:cNvPr id="41" name="任意多边形 40"/>
        <dsp:cNvSpPr/>
      </dsp:nvSpPr>
      <dsp:spPr bwMode="white">
        <a:xfrm>
          <a:off x="4698478" y="2040079"/>
          <a:ext cx="755670" cy="766079"/>
        </a:xfrm>
        <a:custGeom>
          <a:avLst/>
          <a:gdLst/>
          <a:ahLst/>
          <a:cxnLst/>
          <a:pathLst>
            <a:path w="1190" h="1206">
              <a:moveTo>
                <a:pt x="0" y="0"/>
              </a:moveTo>
              <a:lnTo>
                <a:pt x="0" y="1069"/>
              </a:lnTo>
              <a:lnTo>
                <a:pt x="1190" y="1069"/>
              </a:lnTo>
              <a:lnTo>
                <a:pt x="1190" y="120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8478" y="2040079"/>
        <a:ext cx="755670" cy="766079"/>
      </dsp:txXfrm>
    </dsp:sp>
    <dsp:sp modelId="{3AA51712-B6BA-4140-A77E-BFC3BB345E22}">
      <dsp:nvSpPr>
        <dsp:cNvPr id="44" name="任意多边形 43"/>
        <dsp:cNvSpPr/>
      </dsp:nvSpPr>
      <dsp:spPr bwMode="white">
        <a:xfrm>
          <a:off x="4446588" y="3222505"/>
          <a:ext cx="1007560" cy="174866"/>
        </a:xfrm>
        <a:custGeom>
          <a:avLst/>
          <a:gdLst/>
          <a:ahLst/>
          <a:cxnLst/>
          <a:pathLst>
            <a:path w="1587" h="275">
              <a:moveTo>
                <a:pt x="1587" y="0"/>
              </a:moveTo>
              <a:lnTo>
                <a:pt x="1587" y="138"/>
              </a:lnTo>
              <a:lnTo>
                <a:pt x="0" y="138"/>
              </a:ln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46588" y="3222505"/>
        <a:ext cx="1007560" cy="174866"/>
      </dsp:txXfrm>
    </dsp:sp>
    <dsp:sp modelId="{B1641E62-6ABF-4767-AF9D-C1EA74A59390}">
      <dsp:nvSpPr>
        <dsp:cNvPr id="47" name="任意多边形 46"/>
        <dsp:cNvSpPr/>
      </dsp:nvSpPr>
      <dsp:spPr bwMode="white">
        <a:xfrm>
          <a:off x="5454148" y="3222505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454148" y="3222505"/>
        <a:ext cx="0" cy="174866"/>
      </dsp:txXfrm>
    </dsp:sp>
    <dsp:sp modelId="{9E2DADF8-A903-4304-BDA1-FF30339384E3}">
      <dsp:nvSpPr>
        <dsp:cNvPr id="50" name="任意多边形 49"/>
        <dsp:cNvSpPr/>
      </dsp:nvSpPr>
      <dsp:spPr bwMode="white">
        <a:xfrm>
          <a:off x="4950368" y="3813718"/>
          <a:ext cx="503780" cy="174866"/>
        </a:xfrm>
        <a:custGeom>
          <a:avLst/>
          <a:gdLst/>
          <a:ahLst/>
          <a:cxnLst/>
          <a:pathLst>
            <a:path w="793" h="275">
              <a:moveTo>
                <a:pt x="793" y="0"/>
              </a:moveTo>
              <a:lnTo>
                <a:pt x="793" y="138"/>
              </a:lnTo>
              <a:lnTo>
                <a:pt x="0" y="138"/>
              </a:ln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50368" y="3813718"/>
        <a:ext cx="503780" cy="174866"/>
      </dsp:txXfrm>
    </dsp:sp>
    <dsp:sp modelId="{59050D07-6817-4B98-B9A3-B67782717D79}">
      <dsp:nvSpPr>
        <dsp:cNvPr id="53" name="任意多边形 52"/>
        <dsp:cNvSpPr/>
      </dsp:nvSpPr>
      <dsp:spPr bwMode="white">
        <a:xfrm>
          <a:off x="4950368" y="4404930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950368" y="4404930"/>
        <a:ext cx="0" cy="174866"/>
      </dsp:txXfrm>
    </dsp:sp>
    <dsp:sp modelId="{C15B3790-D118-46CB-8772-B94F3F9B1089}">
      <dsp:nvSpPr>
        <dsp:cNvPr id="56" name="任意多边形 55"/>
        <dsp:cNvSpPr/>
      </dsp:nvSpPr>
      <dsp:spPr bwMode="white">
        <a:xfrm>
          <a:off x="5454148" y="3813718"/>
          <a:ext cx="503780" cy="174866"/>
        </a:xfrm>
        <a:custGeom>
          <a:avLst/>
          <a:gdLst/>
          <a:ahLst/>
          <a:cxnLst/>
          <a:pathLst>
            <a:path w="793" h="275">
              <a:moveTo>
                <a:pt x="0" y="0"/>
              </a:moveTo>
              <a:lnTo>
                <a:pt x="0" y="138"/>
              </a:lnTo>
              <a:lnTo>
                <a:pt x="793" y="138"/>
              </a:lnTo>
              <a:lnTo>
                <a:pt x="793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454148" y="3813718"/>
        <a:ext cx="503780" cy="174866"/>
      </dsp:txXfrm>
    </dsp:sp>
    <dsp:sp modelId="{8934470D-9C43-474A-AE4E-E8735CB75E32}">
      <dsp:nvSpPr>
        <dsp:cNvPr id="59" name="任意多边形 58"/>
        <dsp:cNvSpPr/>
      </dsp:nvSpPr>
      <dsp:spPr bwMode="white">
        <a:xfrm>
          <a:off x="5454148" y="3222505"/>
          <a:ext cx="1007560" cy="174866"/>
        </a:xfrm>
        <a:custGeom>
          <a:avLst/>
          <a:gdLst/>
          <a:ahLst/>
          <a:cxnLst/>
          <a:pathLst>
            <a:path w="1587" h="275">
              <a:moveTo>
                <a:pt x="0" y="0"/>
              </a:moveTo>
              <a:lnTo>
                <a:pt x="0" y="138"/>
              </a:lnTo>
              <a:lnTo>
                <a:pt x="1587" y="138"/>
              </a:lnTo>
              <a:lnTo>
                <a:pt x="1587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454148" y="3222505"/>
        <a:ext cx="1007560" cy="174866"/>
      </dsp:txXfrm>
    </dsp:sp>
    <dsp:sp modelId="{1AC6DA7C-9486-46BC-AF92-4854D0316EF3}">
      <dsp:nvSpPr>
        <dsp:cNvPr id="62" name="任意多边形 61"/>
        <dsp:cNvSpPr/>
      </dsp:nvSpPr>
      <dsp:spPr bwMode="white">
        <a:xfrm>
          <a:off x="4698478" y="2040079"/>
          <a:ext cx="2770790" cy="766079"/>
        </a:xfrm>
        <a:custGeom>
          <a:avLst/>
          <a:gdLst/>
          <a:ahLst/>
          <a:cxnLst/>
          <a:pathLst>
            <a:path w="4363" h="1206">
              <a:moveTo>
                <a:pt x="0" y="0"/>
              </a:moveTo>
              <a:lnTo>
                <a:pt x="0" y="1069"/>
              </a:lnTo>
              <a:lnTo>
                <a:pt x="4363" y="1069"/>
              </a:lnTo>
              <a:lnTo>
                <a:pt x="4363" y="120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8478" y="2040079"/>
        <a:ext cx="2770790" cy="766079"/>
      </dsp:txXfrm>
    </dsp:sp>
    <dsp:sp modelId="{11FC4A2D-C695-4B32-94B8-ECDEF63BAE54}">
      <dsp:nvSpPr>
        <dsp:cNvPr id="65" name="任意多边形 64"/>
        <dsp:cNvSpPr/>
      </dsp:nvSpPr>
      <dsp:spPr bwMode="white">
        <a:xfrm>
          <a:off x="7469268" y="3222505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7469268" y="3222505"/>
        <a:ext cx="0" cy="174866"/>
      </dsp:txXfrm>
    </dsp:sp>
    <dsp:sp modelId="{FBAB71BD-17ED-4FF4-9229-A647E3988B6F}">
      <dsp:nvSpPr>
        <dsp:cNvPr id="68" name="任意多边形 67"/>
        <dsp:cNvSpPr/>
      </dsp:nvSpPr>
      <dsp:spPr bwMode="white">
        <a:xfrm>
          <a:off x="7469268" y="3813718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7469268" y="3813718"/>
        <a:ext cx="0" cy="174866"/>
      </dsp:txXfrm>
    </dsp:sp>
    <dsp:sp modelId="{D357FD68-7FDB-469A-9B84-163617A6DD04}">
      <dsp:nvSpPr>
        <dsp:cNvPr id="71" name="任意多边形 70"/>
        <dsp:cNvSpPr/>
      </dsp:nvSpPr>
      <dsp:spPr bwMode="white">
        <a:xfrm>
          <a:off x="4698478" y="2040079"/>
          <a:ext cx="3778350" cy="766079"/>
        </a:xfrm>
        <a:custGeom>
          <a:avLst/>
          <a:gdLst/>
          <a:ahLst/>
          <a:cxnLst/>
          <a:pathLst>
            <a:path w="5950" h="1206">
              <a:moveTo>
                <a:pt x="0" y="0"/>
              </a:moveTo>
              <a:lnTo>
                <a:pt x="0" y="1069"/>
              </a:lnTo>
              <a:lnTo>
                <a:pt x="5950" y="1069"/>
              </a:lnTo>
              <a:lnTo>
                <a:pt x="5950" y="1206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98478" y="2040079"/>
        <a:ext cx="3778350" cy="766079"/>
      </dsp:txXfrm>
    </dsp:sp>
    <dsp:sp modelId="{6E8B4659-3D6A-4519-8626-3789118609D2}">
      <dsp:nvSpPr>
        <dsp:cNvPr id="74" name="任意多边形 73"/>
        <dsp:cNvSpPr/>
      </dsp:nvSpPr>
      <dsp:spPr bwMode="white">
        <a:xfrm>
          <a:off x="8476828" y="3222505"/>
          <a:ext cx="0" cy="174866"/>
        </a:xfrm>
        <a:custGeom>
          <a:avLst/>
          <a:gdLst/>
          <a:ahLst/>
          <a:cxnLst/>
          <a:pathLst>
            <a:path h="275">
              <a:moveTo>
                <a:pt x="0" y="0"/>
              </a:moveTo>
              <a:lnTo>
                <a:pt x="0" y="275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476828" y="3222505"/>
        <a:ext cx="0" cy="174866"/>
      </dsp:txXfrm>
    </dsp:sp>
    <dsp:sp modelId="{24C57D2A-630D-4AC6-913D-FDCEB7EC6AD0}">
      <dsp:nvSpPr>
        <dsp:cNvPr id="77" name="任意多边形 76"/>
        <dsp:cNvSpPr/>
      </dsp:nvSpPr>
      <dsp:spPr bwMode="white">
        <a:xfrm>
          <a:off x="4611045" y="2040079"/>
          <a:ext cx="87433" cy="383039"/>
        </a:xfrm>
        <a:custGeom>
          <a:avLst/>
          <a:gdLst/>
          <a:ahLst/>
          <a:cxnLst/>
          <a:pathLst>
            <a:path w="138" h="603">
              <a:moveTo>
                <a:pt x="138" y="0"/>
              </a:moveTo>
              <a:lnTo>
                <a:pt x="138" y="603"/>
              </a:lnTo>
              <a:lnTo>
                <a:pt x="0" y="603"/>
              </a:lnTo>
            </a:path>
          </a:pathLst>
        </a:custGeom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611045" y="2040079"/>
        <a:ext cx="87433" cy="383039"/>
      </dsp:txXfrm>
    </dsp:sp>
    <dsp:sp modelId="{BEBCD52C-4444-422C-A911-7C928E398EF8}">
      <dsp:nvSpPr>
        <dsp:cNvPr id="3" name="矩形 2"/>
        <dsp:cNvSpPr/>
      </dsp:nvSpPr>
      <dsp:spPr bwMode="white">
        <a:xfrm>
          <a:off x="4282130" y="1032519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/>
        </a:p>
      </dsp:txBody>
      <dsp:txXfrm>
        <a:off x="4282130" y="1032519"/>
        <a:ext cx="832694" cy="416347"/>
      </dsp:txXfrm>
    </dsp:sp>
    <dsp:sp modelId="{55F71D1B-889A-42BD-BD5F-2D7290C8FDFB}">
      <dsp:nvSpPr>
        <dsp:cNvPr id="6" name="矩形 5"/>
        <dsp:cNvSpPr/>
      </dsp:nvSpPr>
      <dsp:spPr bwMode="white">
        <a:xfrm>
          <a:off x="4282130" y="1623732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4282130" y="1623732"/>
        <a:ext cx="832694" cy="416347"/>
      </dsp:txXfrm>
    </dsp:sp>
    <dsp:sp modelId="{08A0D1D2-3A20-4D63-8E35-B7C8B6B16D48}">
      <dsp:nvSpPr>
        <dsp:cNvPr id="9" name="矩形 8"/>
        <dsp:cNvSpPr/>
      </dsp:nvSpPr>
      <dsp:spPr bwMode="white">
        <a:xfrm>
          <a:off x="503780" y="2806157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03780" y="2806157"/>
        <a:ext cx="832694" cy="416347"/>
      </dsp:txXfrm>
    </dsp:sp>
    <dsp:sp modelId="{A1CDEAD0-D9EE-43BE-93B2-1BF4238D62A4}">
      <dsp:nvSpPr>
        <dsp:cNvPr id="12" name="矩形 11"/>
        <dsp:cNvSpPr/>
      </dsp:nvSpPr>
      <dsp:spPr bwMode="white">
        <a:xfrm>
          <a:off x="0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0" y="3397370"/>
        <a:ext cx="832694" cy="416347"/>
      </dsp:txXfrm>
    </dsp:sp>
    <dsp:sp modelId="{702707D6-E8E2-4719-B121-53ADB5EB2177}">
      <dsp:nvSpPr>
        <dsp:cNvPr id="15" name="矩形 14"/>
        <dsp:cNvSpPr/>
      </dsp:nvSpPr>
      <dsp:spPr bwMode="white">
        <a:xfrm>
          <a:off x="1007560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1007560" y="3397370"/>
        <a:ext cx="832694" cy="416347"/>
      </dsp:txXfrm>
    </dsp:sp>
    <dsp:sp modelId="{A203A8E5-C404-458A-83F0-A9CDF20FEC31}">
      <dsp:nvSpPr>
        <dsp:cNvPr id="18" name="矩形 17"/>
        <dsp:cNvSpPr/>
      </dsp:nvSpPr>
      <dsp:spPr bwMode="white">
        <a:xfrm>
          <a:off x="1007560" y="3988583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1007560" y="3988583"/>
        <a:ext cx="832694" cy="416347"/>
      </dsp:txXfrm>
    </dsp:sp>
    <dsp:sp modelId="{7D64F4A3-0E55-47AC-A59B-9D5A9DC25552}">
      <dsp:nvSpPr>
        <dsp:cNvPr id="21" name="矩形 20"/>
        <dsp:cNvSpPr/>
      </dsp:nvSpPr>
      <dsp:spPr bwMode="white">
        <a:xfrm>
          <a:off x="2518900" y="2806157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2518900" y="2806157"/>
        <a:ext cx="832694" cy="416347"/>
      </dsp:txXfrm>
    </dsp:sp>
    <dsp:sp modelId="{81F0CD55-A75C-468B-8484-FF1B7C9D2BF2}">
      <dsp:nvSpPr>
        <dsp:cNvPr id="24" name="矩形 23"/>
        <dsp:cNvSpPr/>
      </dsp:nvSpPr>
      <dsp:spPr bwMode="white">
        <a:xfrm>
          <a:off x="2015120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2015120" y="3397370"/>
        <a:ext cx="832694" cy="416347"/>
      </dsp:txXfrm>
    </dsp:sp>
    <dsp:sp modelId="{8B327BD8-6DFF-40A4-BE4E-6D0090CCEA29}">
      <dsp:nvSpPr>
        <dsp:cNvPr id="27" name="矩形 26"/>
        <dsp:cNvSpPr/>
      </dsp:nvSpPr>
      <dsp:spPr bwMode="white">
        <a:xfrm>
          <a:off x="2015120" y="3988583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2015120" y="3988583"/>
        <a:ext cx="832694" cy="416347"/>
      </dsp:txXfrm>
    </dsp:sp>
    <dsp:sp modelId="{78D8E3F8-5CA9-462A-AA29-E77694955A8D}">
      <dsp:nvSpPr>
        <dsp:cNvPr id="30" name="矩形 29"/>
        <dsp:cNvSpPr/>
      </dsp:nvSpPr>
      <dsp:spPr bwMode="white">
        <a:xfrm>
          <a:off x="2015120" y="4579796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015120" y="4579796"/>
        <a:ext cx="832694" cy="416347"/>
      </dsp:txXfrm>
    </dsp:sp>
    <dsp:sp modelId="{D25EA9D9-DD10-41C0-95E4-8DBECC2D4804}">
      <dsp:nvSpPr>
        <dsp:cNvPr id="33" name="矩形 32"/>
        <dsp:cNvSpPr/>
      </dsp:nvSpPr>
      <dsp:spPr bwMode="white">
        <a:xfrm>
          <a:off x="2015120" y="5171009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2015120" y="5171009"/>
        <a:ext cx="832694" cy="416347"/>
      </dsp:txXfrm>
    </dsp:sp>
    <dsp:sp modelId="{01ED99DF-E168-4143-A153-57EAD6D80D79}">
      <dsp:nvSpPr>
        <dsp:cNvPr id="36" name="矩形 35"/>
        <dsp:cNvSpPr/>
      </dsp:nvSpPr>
      <dsp:spPr bwMode="white">
        <a:xfrm>
          <a:off x="3022680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3022680" y="3397370"/>
        <a:ext cx="832694" cy="416347"/>
      </dsp:txXfrm>
    </dsp:sp>
    <dsp:sp modelId="{8FABC024-30CE-400B-AB2F-FD347B72F561}">
      <dsp:nvSpPr>
        <dsp:cNvPr id="39" name="矩形 38"/>
        <dsp:cNvSpPr/>
      </dsp:nvSpPr>
      <dsp:spPr bwMode="white">
        <a:xfrm>
          <a:off x="3022680" y="3988583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3022680" y="3988583"/>
        <a:ext cx="832694" cy="416347"/>
      </dsp:txXfrm>
    </dsp:sp>
    <dsp:sp modelId="{270E2160-887A-4144-8852-9E78FC166FAE}">
      <dsp:nvSpPr>
        <dsp:cNvPr id="42" name="矩形 41"/>
        <dsp:cNvSpPr/>
      </dsp:nvSpPr>
      <dsp:spPr bwMode="white">
        <a:xfrm>
          <a:off x="5037800" y="2806157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5037800" y="2806157"/>
        <a:ext cx="832694" cy="416347"/>
      </dsp:txXfrm>
    </dsp:sp>
    <dsp:sp modelId="{E0B970A6-31EC-4222-A858-FCE3F88A8275}">
      <dsp:nvSpPr>
        <dsp:cNvPr id="45" name="矩形 44"/>
        <dsp:cNvSpPr/>
      </dsp:nvSpPr>
      <dsp:spPr bwMode="white">
        <a:xfrm>
          <a:off x="4030240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4030240" y="3397370"/>
        <a:ext cx="832694" cy="416347"/>
      </dsp:txXfrm>
    </dsp:sp>
    <dsp:sp modelId="{DCDE6227-90DD-4113-8B20-D9101BFE13C7}">
      <dsp:nvSpPr>
        <dsp:cNvPr id="48" name="矩形 47"/>
        <dsp:cNvSpPr/>
      </dsp:nvSpPr>
      <dsp:spPr bwMode="white">
        <a:xfrm>
          <a:off x="5037800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5037800" y="3397370"/>
        <a:ext cx="832694" cy="416347"/>
      </dsp:txXfrm>
    </dsp:sp>
    <dsp:sp modelId="{9140F849-5699-4769-A062-A876398D712E}">
      <dsp:nvSpPr>
        <dsp:cNvPr id="51" name="矩形 50"/>
        <dsp:cNvSpPr/>
      </dsp:nvSpPr>
      <dsp:spPr bwMode="white">
        <a:xfrm>
          <a:off x="4534020" y="3988583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>
            <a:solidFill>
              <a:schemeClr val="tx1"/>
            </a:solidFill>
          </a:endParaRPr>
        </a:p>
      </dsp:txBody>
      <dsp:txXfrm>
        <a:off x="4534020" y="3988583"/>
        <a:ext cx="832694" cy="416347"/>
      </dsp:txXfrm>
    </dsp:sp>
    <dsp:sp modelId="{49060144-3BAF-4EC0-8F7E-88345128E177}">
      <dsp:nvSpPr>
        <dsp:cNvPr id="54" name="矩形 53"/>
        <dsp:cNvSpPr/>
      </dsp:nvSpPr>
      <dsp:spPr bwMode="white">
        <a:xfrm>
          <a:off x="4534020" y="4579796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4534020" y="4579796"/>
        <a:ext cx="832694" cy="416347"/>
      </dsp:txXfrm>
    </dsp:sp>
    <dsp:sp modelId="{C7202255-C403-45CD-B814-FE1429DC56D5}">
      <dsp:nvSpPr>
        <dsp:cNvPr id="57" name="矩形 56"/>
        <dsp:cNvSpPr/>
      </dsp:nvSpPr>
      <dsp:spPr bwMode="white">
        <a:xfrm>
          <a:off x="5541580" y="3988583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5541580" y="3988583"/>
        <a:ext cx="832694" cy="416347"/>
      </dsp:txXfrm>
    </dsp:sp>
    <dsp:sp modelId="{BDD54E85-1637-492E-A5E0-2F708BD7AA80}">
      <dsp:nvSpPr>
        <dsp:cNvPr id="60" name="矩形 59"/>
        <dsp:cNvSpPr/>
      </dsp:nvSpPr>
      <dsp:spPr bwMode="white">
        <a:xfrm>
          <a:off x="6045361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</a:endParaRPr>
        </a:p>
      </dsp:txBody>
      <dsp:txXfrm>
        <a:off x="6045361" y="3397370"/>
        <a:ext cx="832694" cy="416347"/>
      </dsp:txXfrm>
    </dsp:sp>
    <dsp:sp modelId="{D3C84C6A-30B7-4253-AA35-25BB6DE288D7}">
      <dsp:nvSpPr>
        <dsp:cNvPr id="63" name="矩形 62"/>
        <dsp:cNvSpPr/>
      </dsp:nvSpPr>
      <dsp:spPr bwMode="white">
        <a:xfrm>
          <a:off x="7052921" y="2806157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altLang="zh-CN">
            <a:solidFill>
              <a:schemeClr val="tx1"/>
            </a:solidFill>
            <a:latin typeface="+mn-ea"/>
          </a:endParaRPr>
        </a:p>
      </dsp:txBody>
      <dsp:txXfrm>
        <a:off x="7052921" y="2806157"/>
        <a:ext cx="832694" cy="416347"/>
      </dsp:txXfrm>
    </dsp:sp>
    <dsp:sp modelId="{D480B6E8-E1C3-42A2-95FD-4F5A3A8381BC}">
      <dsp:nvSpPr>
        <dsp:cNvPr id="66" name="矩形 65"/>
        <dsp:cNvSpPr/>
      </dsp:nvSpPr>
      <dsp:spPr bwMode="white">
        <a:xfrm>
          <a:off x="7052921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n-ea"/>
          </a:endParaRPr>
        </a:p>
      </dsp:txBody>
      <dsp:txXfrm>
        <a:off x="7052921" y="3397370"/>
        <a:ext cx="832694" cy="416347"/>
      </dsp:txXfrm>
    </dsp:sp>
    <dsp:sp modelId="{3BC56A5B-AF7F-4006-8399-B2BDDA39844D}">
      <dsp:nvSpPr>
        <dsp:cNvPr id="69" name="矩形 68"/>
        <dsp:cNvSpPr/>
      </dsp:nvSpPr>
      <dsp:spPr bwMode="white">
        <a:xfrm>
          <a:off x="7052921" y="3988583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7052921" y="3988583"/>
        <a:ext cx="832694" cy="416347"/>
      </dsp:txXfrm>
    </dsp:sp>
    <dsp:sp modelId="{5E4DE76C-A5DB-442D-BD70-306F659E0CCC}">
      <dsp:nvSpPr>
        <dsp:cNvPr id="72" name="矩形 71"/>
        <dsp:cNvSpPr/>
      </dsp:nvSpPr>
      <dsp:spPr bwMode="white">
        <a:xfrm>
          <a:off x="8060481" y="2806157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>
            <a:solidFill>
              <a:schemeClr val="tx1"/>
            </a:solidFill>
            <a:latin typeface="+mn-ea"/>
          </a:endParaRPr>
        </a:p>
      </dsp:txBody>
      <dsp:txXfrm>
        <a:off x="8060481" y="2806157"/>
        <a:ext cx="832694" cy="416347"/>
      </dsp:txXfrm>
    </dsp:sp>
    <dsp:sp modelId="{F55A938B-CF95-491C-9257-12BCEE8351CD}">
      <dsp:nvSpPr>
        <dsp:cNvPr id="75" name="矩形 74"/>
        <dsp:cNvSpPr/>
      </dsp:nvSpPr>
      <dsp:spPr bwMode="white">
        <a:xfrm>
          <a:off x="8060481" y="3397370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altLang="en-US">
            <a:solidFill>
              <a:schemeClr val="tx1"/>
            </a:solidFill>
            <a:latin typeface="+mn-ea"/>
          </a:endParaRPr>
        </a:p>
      </dsp:txBody>
      <dsp:txXfrm>
        <a:off x="8060481" y="3397370"/>
        <a:ext cx="832694" cy="416347"/>
      </dsp:txXfrm>
    </dsp:sp>
    <dsp:sp modelId="{8844930C-FD36-4EED-995B-8375B2DF0EC5}">
      <dsp:nvSpPr>
        <dsp:cNvPr id="78" name="矩形 77"/>
        <dsp:cNvSpPr/>
      </dsp:nvSpPr>
      <dsp:spPr bwMode="white">
        <a:xfrm>
          <a:off x="3778350" y="2214945"/>
          <a:ext cx="832694" cy="416347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5875" tIns="15875" rIns="15875" bIns="15875" anchor="ctr"/>
        <a:lstStyle>
          <a:lvl1pPr algn="ctr">
            <a:defRPr sz="2500"/>
          </a:lvl1pPr>
          <a:lvl2pPr marL="228600" indent="-228600" algn="ctr">
            <a:defRPr sz="2000"/>
          </a:lvl2pPr>
          <a:lvl3pPr marL="457200" indent="-228600" algn="ctr">
            <a:defRPr sz="2000"/>
          </a:lvl3pPr>
          <a:lvl4pPr marL="685800" indent="-228600" algn="ctr">
            <a:defRPr sz="2000"/>
          </a:lvl4pPr>
          <a:lvl5pPr marL="914400" indent="-228600" algn="ctr">
            <a:defRPr sz="2000"/>
          </a:lvl5pPr>
          <a:lvl6pPr marL="1143000" indent="-228600" algn="ctr">
            <a:defRPr sz="2000"/>
          </a:lvl6pPr>
          <a:lvl7pPr marL="1371600" indent="-228600" algn="ctr">
            <a:defRPr sz="2000"/>
          </a:lvl7pPr>
          <a:lvl8pPr marL="1600200" indent="-228600" algn="ctr">
            <a:defRPr sz="2000"/>
          </a:lvl8pPr>
          <a:lvl9pPr marL="1828800" indent="-228600" algn="ctr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>
            <a:solidFill>
              <a:schemeClr val="tx1"/>
            </a:solidFill>
          </a:endParaRPr>
        </a:p>
      </dsp:txBody>
      <dsp:txXfrm>
        <a:off x="3778350" y="2214945"/>
        <a:ext cx="832694" cy="416347"/>
      </dsp:txXfrm>
    </dsp:sp>
    <dsp:sp modelId="{03E3F8C7-15B6-4951-8672-0A55540FF9AA}">
      <dsp:nvSpPr>
        <dsp:cNvPr id="4" name="矩形 3" hidden="1"/>
        <dsp:cNvSpPr/>
      </dsp:nvSpPr>
      <dsp:spPr>
        <a:xfrm>
          <a:off x="4282130" y="1032519"/>
          <a:ext cx="166539" cy="416347"/>
        </a:xfrm>
        <a:prstGeom prst="rect">
          <a:avLst/>
        </a:prstGeom>
      </dsp:spPr>
      <dsp:txXfrm>
        <a:off x="4282130" y="1032519"/>
        <a:ext cx="166539" cy="416347"/>
      </dsp:txXfrm>
    </dsp:sp>
    <dsp:sp modelId="{B5E1FB9C-D1C0-4DA3-8925-94C16A803FED}">
      <dsp:nvSpPr>
        <dsp:cNvPr id="7" name="矩形 6" hidden="1"/>
        <dsp:cNvSpPr/>
      </dsp:nvSpPr>
      <dsp:spPr>
        <a:xfrm>
          <a:off x="4282130" y="1623732"/>
          <a:ext cx="166539" cy="416347"/>
        </a:xfrm>
        <a:prstGeom prst="rect">
          <a:avLst/>
        </a:prstGeom>
      </dsp:spPr>
      <dsp:txXfrm>
        <a:off x="4282130" y="1623732"/>
        <a:ext cx="166539" cy="416347"/>
      </dsp:txXfrm>
    </dsp:sp>
    <dsp:sp modelId="{6238C53E-A961-488B-8FBD-6EC13507B069}">
      <dsp:nvSpPr>
        <dsp:cNvPr id="10" name="矩形 9" hidden="1"/>
        <dsp:cNvSpPr/>
      </dsp:nvSpPr>
      <dsp:spPr>
        <a:xfrm>
          <a:off x="1169935" y="2806157"/>
          <a:ext cx="166539" cy="416347"/>
        </a:xfrm>
        <a:prstGeom prst="rect">
          <a:avLst/>
        </a:prstGeom>
      </dsp:spPr>
      <dsp:txXfrm>
        <a:off x="1169935" y="2806157"/>
        <a:ext cx="166539" cy="416347"/>
      </dsp:txXfrm>
    </dsp:sp>
    <dsp:sp modelId="{1CCFE3BB-12FB-43AD-B3E4-A5DF74370C86}">
      <dsp:nvSpPr>
        <dsp:cNvPr id="13" name="矩形 12" hidden="1"/>
        <dsp:cNvSpPr/>
      </dsp:nvSpPr>
      <dsp:spPr>
        <a:xfrm>
          <a:off x="666155" y="3397370"/>
          <a:ext cx="166539" cy="416347"/>
        </a:xfrm>
        <a:prstGeom prst="rect">
          <a:avLst/>
        </a:prstGeom>
      </dsp:spPr>
      <dsp:txXfrm>
        <a:off x="666155" y="3397370"/>
        <a:ext cx="166539" cy="416347"/>
      </dsp:txXfrm>
    </dsp:sp>
    <dsp:sp modelId="{3FDDCDB4-CA4D-4CF9-AE3D-537B39398D5A}">
      <dsp:nvSpPr>
        <dsp:cNvPr id="16" name="矩形 15" hidden="1"/>
        <dsp:cNvSpPr/>
      </dsp:nvSpPr>
      <dsp:spPr>
        <a:xfrm>
          <a:off x="1673716" y="3397370"/>
          <a:ext cx="166539" cy="416347"/>
        </a:xfrm>
        <a:prstGeom prst="rect">
          <a:avLst/>
        </a:prstGeom>
      </dsp:spPr>
      <dsp:txXfrm>
        <a:off x="1673716" y="3397370"/>
        <a:ext cx="166539" cy="416347"/>
      </dsp:txXfrm>
    </dsp:sp>
    <dsp:sp modelId="{8A20516B-339B-4776-B31A-02CD17248E30}">
      <dsp:nvSpPr>
        <dsp:cNvPr id="19" name="矩形 18" hidden="1"/>
        <dsp:cNvSpPr/>
      </dsp:nvSpPr>
      <dsp:spPr>
        <a:xfrm>
          <a:off x="1007560" y="3988583"/>
          <a:ext cx="166539" cy="416347"/>
        </a:xfrm>
        <a:prstGeom prst="rect">
          <a:avLst/>
        </a:prstGeom>
      </dsp:spPr>
      <dsp:txXfrm>
        <a:off x="1007560" y="3988583"/>
        <a:ext cx="166539" cy="416347"/>
      </dsp:txXfrm>
    </dsp:sp>
    <dsp:sp modelId="{5667CB49-EC34-46BC-AD2D-72F3BD95D049}">
      <dsp:nvSpPr>
        <dsp:cNvPr id="22" name="矩形 21" hidden="1"/>
        <dsp:cNvSpPr/>
      </dsp:nvSpPr>
      <dsp:spPr>
        <a:xfrm>
          <a:off x="3185056" y="2806157"/>
          <a:ext cx="166539" cy="416347"/>
        </a:xfrm>
        <a:prstGeom prst="rect">
          <a:avLst/>
        </a:prstGeom>
      </dsp:spPr>
      <dsp:txXfrm>
        <a:off x="3185056" y="2806157"/>
        <a:ext cx="166539" cy="416347"/>
      </dsp:txXfrm>
    </dsp:sp>
    <dsp:sp modelId="{DE5AC0F9-EAD1-43DE-83C2-D63DF4362DCE}">
      <dsp:nvSpPr>
        <dsp:cNvPr id="25" name="矩形 24" hidden="1"/>
        <dsp:cNvSpPr/>
      </dsp:nvSpPr>
      <dsp:spPr>
        <a:xfrm>
          <a:off x="2681276" y="3397370"/>
          <a:ext cx="166539" cy="416347"/>
        </a:xfrm>
        <a:prstGeom prst="rect">
          <a:avLst/>
        </a:prstGeom>
      </dsp:spPr>
      <dsp:txXfrm>
        <a:off x="2681276" y="3397370"/>
        <a:ext cx="166539" cy="416347"/>
      </dsp:txXfrm>
    </dsp:sp>
    <dsp:sp modelId="{A69FDA0E-ACAC-40A9-8B77-173DB657AF6D}">
      <dsp:nvSpPr>
        <dsp:cNvPr id="28" name="矩形 27" hidden="1"/>
        <dsp:cNvSpPr/>
      </dsp:nvSpPr>
      <dsp:spPr>
        <a:xfrm>
          <a:off x="2681276" y="3988583"/>
          <a:ext cx="166539" cy="416347"/>
        </a:xfrm>
        <a:prstGeom prst="rect">
          <a:avLst/>
        </a:prstGeom>
      </dsp:spPr>
      <dsp:txXfrm>
        <a:off x="2681276" y="3988583"/>
        <a:ext cx="166539" cy="416347"/>
      </dsp:txXfrm>
    </dsp:sp>
    <dsp:sp modelId="{0E6800CF-5928-4857-9C0A-8DD17BF361D6}">
      <dsp:nvSpPr>
        <dsp:cNvPr id="31" name="矩形 30" hidden="1"/>
        <dsp:cNvSpPr/>
      </dsp:nvSpPr>
      <dsp:spPr>
        <a:xfrm>
          <a:off x="2681276" y="4579796"/>
          <a:ext cx="166539" cy="416347"/>
        </a:xfrm>
        <a:prstGeom prst="rect">
          <a:avLst/>
        </a:prstGeom>
      </dsp:spPr>
      <dsp:txXfrm>
        <a:off x="2681276" y="4579796"/>
        <a:ext cx="166539" cy="416347"/>
      </dsp:txXfrm>
    </dsp:sp>
    <dsp:sp modelId="{50B7DB1E-5748-47E1-8D60-56C06B803024}">
      <dsp:nvSpPr>
        <dsp:cNvPr id="34" name="矩形 33" hidden="1"/>
        <dsp:cNvSpPr/>
      </dsp:nvSpPr>
      <dsp:spPr>
        <a:xfrm>
          <a:off x="2681276" y="5171009"/>
          <a:ext cx="166539" cy="416347"/>
        </a:xfrm>
        <a:prstGeom prst="rect">
          <a:avLst/>
        </a:prstGeom>
      </dsp:spPr>
      <dsp:txXfrm>
        <a:off x="2681276" y="5171009"/>
        <a:ext cx="166539" cy="416347"/>
      </dsp:txXfrm>
    </dsp:sp>
    <dsp:sp modelId="{2C76BEA6-FE0E-4EFF-890A-A742F3481921}">
      <dsp:nvSpPr>
        <dsp:cNvPr id="37" name="矩形 36" hidden="1"/>
        <dsp:cNvSpPr/>
      </dsp:nvSpPr>
      <dsp:spPr>
        <a:xfrm>
          <a:off x="3688836" y="3397370"/>
          <a:ext cx="166539" cy="416347"/>
        </a:xfrm>
        <a:prstGeom prst="rect">
          <a:avLst/>
        </a:prstGeom>
      </dsp:spPr>
      <dsp:txXfrm>
        <a:off x="3688836" y="3397370"/>
        <a:ext cx="166539" cy="416347"/>
      </dsp:txXfrm>
    </dsp:sp>
    <dsp:sp modelId="{B0724D42-7877-4442-9FAB-3B39012340B9}">
      <dsp:nvSpPr>
        <dsp:cNvPr id="40" name="矩形 39" hidden="1"/>
        <dsp:cNvSpPr/>
      </dsp:nvSpPr>
      <dsp:spPr>
        <a:xfrm>
          <a:off x="3022680" y="3988583"/>
          <a:ext cx="166539" cy="416347"/>
        </a:xfrm>
        <a:prstGeom prst="rect">
          <a:avLst/>
        </a:prstGeom>
      </dsp:spPr>
      <dsp:txXfrm>
        <a:off x="3022680" y="3988583"/>
        <a:ext cx="166539" cy="416347"/>
      </dsp:txXfrm>
    </dsp:sp>
    <dsp:sp modelId="{45E06560-D37E-4490-82B5-DE8F8F82F67B}">
      <dsp:nvSpPr>
        <dsp:cNvPr id="43" name="矩形 42" hidden="1"/>
        <dsp:cNvSpPr/>
      </dsp:nvSpPr>
      <dsp:spPr>
        <a:xfrm>
          <a:off x="5703956" y="2806157"/>
          <a:ext cx="166539" cy="416347"/>
        </a:xfrm>
        <a:prstGeom prst="rect">
          <a:avLst/>
        </a:prstGeom>
      </dsp:spPr>
      <dsp:txXfrm>
        <a:off x="5703956" y="2806157"/>
        <a:ext cx="166539" cy="416347"/>
      </dsp:txXfrm>
    </dsp:sp>
    <dsp:sp modelId="{B6D94A76-9284-4DEB-9C1F-8816DE9EDF49}">
      <dsp:nvSpPr>
        <dsp:cNvPr id="46" name="矩形 45" hidden="1"/>
        <dsp:cNvSpPr/>
      </dsp:nvSpPr>
      <dsp:spPr>
        <a:xfrm>
          <a:off x="4696396" y="3397370"/>
          <a:ext cx="166539" cy="416347"/>
        </a:xfrm>
        <a:prstGeom prst="rect">
          <a:avLst/>
        </a:prstGeom>
      </dsp:spPr>
      <dsp:txXfrm>
        <a:off x="4696396" y="3397370"/>
        <a:ext cx="166539" cy="416347"/>
      </dsp:txXfrm>
    </dsp:sp>
    <dsp:sp modelId="{CCD384B0-98E0-4528-9929-94116C2F00CB}">
      <dsp:nvSpPr>
        <dsp:cNvPr id="49" name="矩形 48" hidden="1"/>
        <dsp:cNvSpPr/>
      </dsp:nvSpPr>
      <dsp:spPr>
        <a:xfrm>
          <a:off x="5703956" y="3397370"/>
          <a:ext cx="166539" cy="416347"/>
        </a:xfrm>
        <a:prstGeom prst="rect">
          <a:avLst/>
        </a:prstGeom>
      </dsp:spPr>
      <dsp:txXfrm>
        <a:off x="5703956" y="3397370"/>
        <a:ext cx="166539" cy="416347"/>
      </dsp:txXfrm>
    </dsp:sp>
    <dsp:sp modelId="{A647D61E-8C3D-4F95-8BA2-9196B0C76D2C}">
      <dsp:nvSpPr>
        <dsp:cNvPr id="52" name="矩形 51" hidden="1"/>
        <dsp:cNvSpPr/>
      </dsp:nvSpPr>
      <dsp:spPr>
        <a:xfrm>
          <a:off x="5200176" y="3988583"/>
          <a:ext cx="166539" cy="416347"/>
        </a:xfrm>
        <a:prstGeom prst="rect">
          <a:avLst/>
        </a:prstGeom>
      </dsp:spPr>
      <dsp:txXfrm>
        <a:off x="5200176" y="3988583"/>
        <a:ext cx="166539" cy="416347"/>
      </dsp:txXfrm>
    </dsp:sp>
    <dsp:sp modelId="{1F0994B3-344A-4AC5-821B-ABF5250E1E67}">
      <dsp:nvSpPr>
        <dsp:cNvPr id="55" name="矩形 54" hidden="1"/>
        <dsp:cNvSpPr/>
      </dsp:nvSpPr>
      <dsp:spPr>
        <a:xfrm>
          <a:off x="4534020" y="4579796"/>
          <a:ext cx="166539" cy="416347"/>
        </a:xfrm>
        <a:prstGeom prst="rect">
          <a:avLst/>
        </a:prstGeom>
      </dsp:spPr>
      <dsp:txXfrm>
        <a:off x="4534020" y="4579796"/>
        <a:ext cx="166539" cy="416347"/>
      </dsp:txXfrm>
    </dsp:sp>
    <dsp:sp modelId="{2BC9E271-6C45-46A6-B0D0-B47A80F023E5}">
      <dsp:nvSpPr>
        <dsp:cNvPr id="58" name="矩形 57" hidden="1"/>
        <dsp:cNvSpPr/>
      </dsp:nvSpPr>
      <dsp:spPr>
        <a:xfrm>
          <a:off x="5541580" y="3988583"/>
          <a:ext cx="166539" cy="416347"/>
        </a:xfrm>
        <a:prstGeom prst="rect">
          <a:avLst/>
        </a:prstGeom>
      </dsp:spPr>
      <dsp:txXfrm>
        <a:off x="5541580" y="3988583"/>
        <a:ext cx="166539" cy="416347"/>
      </dsp:txXfrm>
    </dsp:sp>
    <dsp:sp modelId="{5F02C4F7-0CB8-4E84-ADD7-A81F478111D7}">
      <dsp:nvSpPr>
        <dsp:cNvPr id="61" name="矩形 60" hidden="1"/>
        <dsp:cNvSpPr/>
      </dsp:nvSpPr>
      <dsp:spPr>
        <a:xfrm>
          <a:off x="6045361" y="3397370"/>
          <a:ext cx="166539" cy="416347"/>
        </a:xfrm>
        <a:prstGeom prst="rect">
          <a:avLst/>
        </a:prstGeom>
      </dsp:spPr>
      <dsp:txXfrm>
        <a:off x="6045361" y="3397370"/>
        <a:ext cx="166539" cy="416347"/>
      </dsp:txXfrm>
    </dsp:sp>
    <dsp:sp modelId="{9E4E5A2D-DD40-488D-A330-2ABC496BBAEB}">
      <dsp:nvSpPr>
        <dsp:cNvPr id="64" name="矩形 63" hidden="1"/>
        <dsp:cNvSpPr/>
      </dsp:nvSpPr>
      <dsp:spPr>
        <a:xfrm>
          <a:off x="7719076" y="2806157"/>
          <a:ext cx="166539" cy="416347"/>
        </a:xfrm>
        <a:prstGeom prst="rect">
          <a:avLst/>
        </a:prstGeom>
      </dsp:spPr>
      <dsp:txXfrm>
        <a:off x="7719076" y="2806157"/>
        <a:ext cx="166539" cy="416347"/>
      </dsp:txXfrm>
    </dsp:sp>
    <dsp:sp modelId="{7091C599-D0E4-401F-908F-35BD7F64CBAD}">
      <dsp:nvSpPr>
        <dsp:cNvPr id="67" name="矩形 66" hidden="1"/>
        <dsp:cNvSpPr/>
      </dsp:nvSpPr>
      <dsp:spPr>
        <a:xfrm>
          <a:off x="7719076" y="3397370"/>
          <a:ext cx="166539" cy="416347"/>
        </a:xfrm>
        <a:prstGeom prst="rect">
          <a:avLst/>
        </a:prstGeom>
      </dsp:spPr>
      <dsp:txXfrm>
        <a:off x="7719076" y="3397370"/>
        <a:ext cx="166539" cy="416347"/>
      </dsp:txXfrm>
    </dsp:sp>
    <dsp:sp modelId="{962D3C90-06F8-4FC6-9CFF-92E0D882805D}">
      <dsp:nvSpPr>
        <dsp:cNvPr id="70" name="矩形 69" hidden="1"/>
        <dsp:cNvSpPr/>
      </dsp:nvSpPr>
      <dsp:spPr>
        <a:xfrm>
          <a:off x="7052921" y="3988583"/>
          <a:ext cx="166539" cy="416347"/>
        </a:xfrm>
        <a:prstGeom prst="rect">
          <a:avLst/>
        </a:prstGeom>
      </dsp:spPr>
      <dsp:txXfrm>
        <a:off x="7052921" y="3988583"/>
        <a:ext cx="166539" cy="416347"/>
      </dsp:txXfrm>
    </dsp:sp>
    <dsp:sp modelId="{0568AA4C-D004-4ACE-8E08-B344B74C9D7B}">
      <dsp:nvSpPr>
        <dsp:cNvPr id="73" name="矩形 72" hidden="1"/>
        <dsp:cNvSpPr/>
      </dsp:nvSpPr>
      <dsp:spPr>
        <a:xfrm>
          <a:off x="8726636" y="2806157"/>
          <a:ext cx="166539" cy="416347"/>
        </a:xfrm>
        <a:prstGeom prst="rect">
          <a:avLst/>
        </a:prstGeom>
      </dsp:spPr>
      <dsp:txXfrm>
        <a:off x="8726636" y="2806157"/>
        <a:ext cx="166539" cy="416347"/>
      </dsp:txXfrm>
    </dsp:sp>
    <dsp:sp modelId="{47A539BD-4419-4CC4-A7E6-2B9AF1FD8FE3}">
      <dsp:nvSpPr>
        <dsp:cNvPr id="76" name="矩形 75" hidden="1"/>
        <dsp:cNvSpPr/>
      </dsp:nvSpPr>
      <dsp:spPr>
        <a:xfrm>
          <a:off x="8060481" y="3397370"/>
          <a:ext cx="166539" cy="416347"/>
        </a:xfrm>
        <a:prstGeom prst="rect">
          <a:avLst/>
        </a:prstGeom>
      </dsp:spPr>
      <dsp:txXfrm>
        <a:off x="8060481" y="3397370"/>
        <a:ext cx="166539" cy="416347"/>
      </dsp:txXfrm>
    </dsp:sp>
    <dsp:sp modelId="{F739F08C-41A1-4F72-85D0-99687B4FB5DF}">
      <dsp:nvSpPr>
        <dsp:cNvPr id="79" name="矩形 78" hidden="1"/>
        <dsp:cNvSpPr/>
      </dsp:nvSpPr>
      <dsp:spPr>
        <a:xfrm>
          <a:off x="3778350" y="2214945"/>
          <a:ext cx="166539" cy="416347"/>
        </a:xfrm>
        <a:prstGeom prst="rect">
          <a:avLst/>
        </a:prstGeom>
      </dsp:spPr>
      <dsp:txXfrm>
        <a:off x="3778350" y="2214945"/>
        <a:ext cx="166539" cy="416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030335" cy="5549900"/>
        <a:chOff x="0" y="0"/>
        <a:chExt cx="9030335" cy="5549900"/>
      </a:xfrm>
    </dsp:grpSpPr>
    <dsp:sp modelId="{CD15027D-C520-4E6E-867D-36388CFB8692}">
      <dsp:nvSpPr>
        <dsp:cNvPr id="5" name="任意多边形 4"/>
        <dsp:cNvSpPr/>
      </dsp:nvSpPr>
      <dsp:spPr bwMode="white">
        <a:xfrm>
          <a:off x="1262176" y="452737"/>
          <a:ext cx="2708541" cy="488551"/>
        </a:xfrm>
        <a:custGeom>
          <a:avLst/>
          <a:gdLst/>
          <a:ahLst/>
          <a:cxnLst/>
          <a:pathLst>
            <a:path w="4265" h="769">
              <a:moveTo>
                <a:pt x="4265" y="0"/>
              </a:moveTo>
              <a:lnTo>
                <a:pt x="4265" y="285"/>
              </a:lnTo>
              <a:lnTo>
                <a:pt x="0" y="285"/>
              </a:lnTo>
              <a:lnTo>
                <a:pt x="0" y="769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Xfrm>
        <a:off x="1262176" y="452737"/>
        <a:ext cx="2708541" cy="488551"/>
      </dsp:txXfrm>
    </dsp:sp>
    <dsp:sp modelId="{C34A9B7A-9E57-4CF6-AAA7-535C35DCE236}">
      <dsp:nvSpPr>
        <dsp:cNvPr id="8" name="任意多边形 7"/>
        <dsp:cNvSpPr/>
      </dsp:nvSpPr>
      <dsp:spPr bwMode="white">
        <a:xfrm>
          <a:off x="794726" y="1558785"/>
          <a:ext cx="467449" cy="811475"/>
        </a:xfrm>
        <a:custGeom>
          <a:avLst/>
          <a:gdLst/>
          <a:ahLst/>
          <a:cxnLst/>
          <a:pathLst>
            <a:path w="736" h="1278">
              <a:moveTo>
                <a:pt x="736" y="0"/>
              </a:moveTo>
              <a:lnTo>
                <a:pt x="736" y="793"/>
              </a:lnTo>
              <a:lnTo>
                <a:pt x="0" y="793"/>
              </a:lnTo>
              <a:lnTo>
                <a:pt x="0" y="1278"/>
              </a:lnTo>
            </a:path>
          </a:pathLst>
        </a:custGeom>
      </dsp:spPr>
      <dsp:style>
        <a:lnRef idx="2">
          <a:schemeClr val="accent6">
            <a:shade val="8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Xfrm>
        <a:off x="794726" y="1558785"/>
        <a:ext cx="467449" cy="811475"/>
      </dsp:txXfrm>
    </dsp:sp>
    <dsp:sp modelId="{85D56217-6ED6-46E1-9225-82A61AC64E80}">
      <dsp:nvSpPr>
        <dsp:cNvPr id="11" name="任意多边形 10"/>
        <dsp:cNvSpPr/>
      </dsp:nvSpPr>
      <dsp:spPr bwMode="white">
        <a:xfrm>
          <a:off x="1262176" y="1558785"/>
          <a:ext cx="1411623" cy="797379"/>
        </a:xfrm>
        <a:custGeom>
          <a:avLst/>
          <a:gdLst/>
          <a:ahLst/>
          <a:cxnLst/>
          <a:pathLst>
            <a:path w="2223" h="1256">
              <a:moveTo>
                <a:pt x="0" y="0"/>
              </a:moveTo>
              <a:lnTo>
                <a:pt x="0" y="771"/>
              </a:lnTo>
              <a:lnTo>
                <a:pt x="2223" y="771"/>
              </a:lnTo>
              <a:lnTo>
                <a:pt x="2223" y="1256"/>
              </a:lnTo>
            </a:path>
          </a:pathLst>
        </a:custGeom>
      </dsp:spPr>
      <dsp:style>
        <a:lnRef idx="2">
          <a:schemeClr val="accent6">
            <a:shade val="8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Xfrm>
        <a:off x="1262176" y="1558785"/>
        <a:ext cx="1411623" cy="797379"/>
      </dsp:txXfrm>
    </dsp:sp>
    <dsp:sp modelId="{DDA5E8AF-02FC-44EE-A71B-8623A8F92A75}">
      <dsp:nvSpPr>
        <dsp:cNvPr id="14" name="任意多边形 13"/>
        <dsp:cNvSpPr/>
      </dsp:nvSpPr>
      <dsp:spPr bwMode="white">
        <a:xfrm>
          <a:off x="1262176" y="1558785"/>
          <a:ext cx="3428888" cy="797379"/>
        </a:xfrm>
        <a:custGeom>
          <a:avLst/>
          <a:gdLst/>
          <a:ahLst/>
          <a:cxnLst/>
          <a:pathLst>
            <a:path w="5400" h="1256">
              <a:moveTo>
                <a:pt x="0" y="0"/>
              </a:moveTo>
              <a:lnTo>
                <a:pt x="0" y="771"/>
              </a:lnTo>
              <a:lnTo>
                <a:pt x="5400" y="771"/>
              </a:lnTo>
              <a:lnTo>
                <a:pt x="5400" y="1256"/>
              </a:lnTo>
            </a:path>
          </a:pathLst>
        </a:custGeom>
      </dsp:spPr>
      <dsp:style>
        <a:lnRef idx="2">
          <a:schemeClr val="accent6">
            <a:shade val="8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Xfrm>
        <a:off x="1262176" y="1558785"/>
        <a:ext cx="3428888" cy="797379"/>
      </dsp:txXfrm>
    </dsp:sp>
    <dsp:sp modelId="{3E24369D-7B2C-4B30-8BA5-07CD413DD67E}">
      <dsp:nvSpPr>
        <dsp:cNvPr id="17" name="任意多边形 16"/>
        <dsp:cNvSpPr/>
      </dsp:nvSpPr>
      <dsp:spPr bwMode="white">
        <a:xfrm>
          <a:off x="1262176" y="1558785"/>
          <a:ext cx="5279020" cy="797379"/>
        </a:xfrm>
        <a:custGeom>
          <a:avLst/>
          <a:gdLst/>
          <a:ahLst/>
          <a:cxnLst/>
          <a:pathLst>
            <a:path w="8313" h="1256">
              <a:moveTo>
                <a:pt x="0" y="0"/>
              </a:moveTo>
              <a:lnTo>
                <a:pt x="0" y="771"/>
              </a:lnTo>
              <a:lnTo>
                <a:pt x="8313" y="771"/>
              </a:lnTo>
              <a:lnTo>
                <a:pt x="8313" y="1256"/>
              </a:lnTo>
            </a:path>
          </a:pathLst>
        </a:custGeom>
      </dsp:spPr>
      <dsp:style>
        <a:lnRef idx="2">
          <a:schemeClr val="accent6">
            <a:shade val="8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Xfrm>
        <a:off x="1262176" y="1558785"/>
        <a:ext cx="5279020" cy="797379"/>
      </dsp:txXfrm>
    </dsp:sp>
    <dsp:sp modelId="{730E1306-4D29-4437-9D1D-C2AA51DD7605}">
      <dsp:nvSpPr>
        <dsp:cNvPr id="20" name="任意多边形 19"/>
        <dsp:cNvSpPr/>
      </dsp:nvSpPr>
      <dsp:spPr bwMode="white">
        <a:xfrm>
          <a:off x="3970716" y="452737"/>
          <a:ext cx="553551" cy="559926"/>
        </a:xfrm>
        <a:custGeom>
          <a:avLst/>
          <a:gdLst/>
          <a:ahLst/>
          <a:cxnLst/>
          <a:pathLst>
            <a:path w="872" h="882">
              <a:moveTo>
                <a:pt x="0" y="0"/>
              </a:moveTo>
              <a:lnTo>
                <a:pt x="0" y="397"/>
              </a:lnTo>
              <a:lnTo>
                <a:pt x="872" y="397"/>
              </a:lnTo>
              <a:lnTo>
                <a:pt x="872" y="882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Xfrm>
        <a:off x="3970716" y="452737"/>
        <a:ext cx="553551" cy="559926"/>
      </dsp:txXfrm>
    </dsp:sp>
    <dsp:sp modelId="{60B0EAFE-B69F-4CB3-A4B7-40DF2DCAD400}">
      <dsp:nvSpPr>
        <dsp:cNvPr id="23" name="任意多边形 22"/>
        <dsp:cNvSpPr/>
      </dsp:nvSpPr>
      <dsp:spPr bwMode="white">
        <a:xfrm>
          <a:off x="3970716" y="452737"/>
          <a:ext cx="4099253" cy="560131"/>
        </a:xfrm>
        <a:custGeom>
          <a:avLst/>
          <a:gdLst/>
          <a:ahLst/>
          <a:cxnLst/>
          <a:pathLst>
            <a:path w="6456" h="882">
              <a:moveTo>
                <a:pt x="0" y="0"/>
              </a:moveTo>
              <a:lnTo>
                <a:pt x="0" y="398"/>
              </a:lnTo>
              <a:lnTo>
                <a:pt x="6456" y="398"/>
              </a:lnTo>
              <a:lnTo>
                <a:pt x="6456" y="882"/>
              </a:lnTo>
            </a:path>
          </a:pathLst>
        </a:custGeom>
      </dsp:spPr>
      <dsp:style>
        <a:lnRef idx="2">
          <a:schemeClr val="accent6">
            <a:shade val="60000"/>
          </a:schemeClr>
        </a:lnRef>
        <a:fillRef idx="0">
          <a:schemeClr val="accent6"/>
        </a:fillRef>
        <a:effectRef idx="0">
          <a:scrgbClr r="0" g="0" b="0"/>
        </a:effectRef>
        <a:fontRef idx="minor"/>
      </dsp:style>
      <dsp:txXfrm>
        <a:off x="3970716" y="452737"/>
        <a:ext cx="4099253" cy="560131"/>
      </dsp:txXfrm>
    </dsp:sp>
    <dsp:sp modelId="{599B3579-4368-4E1A-9835-DD642309D638}">
      <dsp:nvSpPr>
        <dsp:cNvPr id="3" name="矩形 2"/>
        <dsp:cNvSpPr/>
      </dsp:nvSpPr>
      <dsp:spPr bwMode="white">
        <a:xfrm>
          <a:off x="3041489" y="0"/>
          <a:ext cx="1858455" cy="452737"/>
        </a:xfrm>
        <a:prstGeom prst="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全国运营中心</a:t>
          </a:r>
          <a:endParaRPr sz="1300"/>
        </a:p>
      </dsp:txBody>
      <dsp:txXfrm>
        <a:off x="3041489" y="0"/>
        <a:ext cx="1858455" cy="452737"/>
      </dsp:txXfrm>
    </dsp:sp>
    <dsp:sp modelId="{F0239FFD-D898-4F21-AC76-3026C5AC7B85}">
      <dsp:nvSpPr>
        <dsp:cNvPr id="6" name="圆角矩形 5"/>
        <dsp:cNvSpPr/>
      </dsp:nvSpPr>
      <dsp:spPr bwMode="white">
        <a:xfrm>
          <a:off x="207693" y="941288"/>
          <a:ext cx="2108965" cy="617497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lang="zh-CN" sz="1300"/>
            <a:t>衡阳幼师运营中心</a:t>
          </a:r>
          <a:endParaRPr lang="zh-CN" sz="1300"/>
        </a:p>
      </dsp:txBody>
      <dsp:txXfrm>
        <a:off x="207693" y="941288"/>
        <a:ext cx="2108965" cy="617497"/>
      </dsp:txXfrm>
    </dsp:sp>
    <dsp:sp modelId="{B5404CD4-D0BE-4C9A-8642-D5AF024FF9FC}">
      <dsp:nvSpPr>
        <dsp:cNvPr id="9" name="圆角矩形 8"/>
        <dsp:cNvSpPr/>
      </dsp:nvSpPr>
      <dsp:spPr bwMode="white">
        <a:xfrm>
          <a:off x="136040" y="2370260"/>
          <a:ext cx="1317374" cy="313866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项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目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经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理</a:t>
          </a:r>
          <a:endParaRPr sz="1300"/>
        </a:p>
      </dsp:txBody>
      <dsp:txXfrm>
        <a:off x="136040" y="2370260"/>
        <a:ext cx="1317374" cy="3138668"/>
      </dsp:txXfrm>
    </dsp:sp>
    <dsp:sp modelId="{163452AB-A4C3-4AC2-A93C-9F74FEDEDDCD}">
      <dsp:nvSpPr>
        <dsp:cNvPr id="12" name="圆角矩形 11"/>
        <dsp:cNvSpPr/>
      </dsp:nvSpPr>
      <dsp:spPr bwMode="white">
        <a:xfrm>
          <a:off x="1932805" y="2356164"/>
          <a:ext cx="1481987" cy="3000885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设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备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维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护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人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员</a:t>
          </a:r>
          <a:endParaRPr sz="1300"/>
        </a:p>
      </dsp:txBody>
      <dsp:txXfrm>
        <a:off x="1932805" y="2356164"/>
        <a:ext cx="1481987" cy="3000885"/>
      </dsp:txXfrm>
    </dsp:sp>
    <dsp:sp modelId="{904B7C4E-0F0B-4655-97F2-88AF81B062E0}">
      <dsp:nvSpPr>
        <dsp:cNvPr id="15" name="圆角矩形 14"/>
        <dsp:cNvSpPr/>
      </dsp:nvSpPr>
      <dsp:spPr bwMode="white">
        <a:xfrm>
          <a:off x="4030223" y="2356164"/>
          <a:ext cx="1321682" cy="2928762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客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服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支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持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人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员</a:t>
          </a:r>
          <a:endParaRPr sz="1300"/>
        </a:p>
      </dsp:txBody>
      <dsp:txXfrm>
        <a:off x="4030223" y="2356164"/>
        <a:ext cx="1321682" cy="2928762"/>
      </dsp:txXfrm>
    </dsp:sp>
    <dsp:sp modelId="{CFDBB956-C047-4F2F-B940-4D8A05CB5D8A}">
      <dsp:nvSpPr>
        <dsp:cNvPr id="18" name="圆角矩形 17"/>
        <dsp:cNvSpPr/>
      </dsp:nvSpPr>
      <dsp:spPr bwMode="white">
        <a:xfrm>
          <a:off x="5967335" y="2356164"/>
          <a:ext cx="1147720" cy="2967022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安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全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管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理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人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员</a:t>
          </a:r>
          <a:endParaRPr sz="1300"/>
        </a:p>
      </dsp:txBody>
      <dsp:txXfrm>
        <a:off x="5967335" y="2356164"/>
        <a:ext cx="1147720" cy="2967022"/>
      </dsp:txXfrm>
    </dsp:sp>
    <dsp:sp modelId="{CD8CBFE5-9150-4C23-958F-664F75D65CEE}">
      <dsp:nvSpPr>
        <dsp:cNvPr id="21" name="圆角矩形 20"/>
        <dsp:cNvSpPr/>
      </dsp:nvSpPr>
      <dsp:spPr bwMode="white">
        <a:xfrm>
          <a:off x="3592065" y="1012664"/>
          <a:ext cx="1864404" cy="597408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US" altLang="zh-CN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XX</a:t>
          </a: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学校运营中心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3592065" y="1012664"/>
        <a:ext cx="1864404" cy="597408"/>
      </dsp:txXfrm>
    </dsp:sp>
    <dsp:sp modelId="{2986E64E-24B2-4EEF-9036-F05A646D2528}">
      <dsp:nvSpPr>
        <dsp:cNvPr id="24" name="圆角矩形 23"/>
        <dsp:cNvSpPr/>
      </dsp:nvSpPr>
      <dsp:spPr bwMode="white">
        <a:xfrm>
          <a:off x="7408440" y="1012869"/>
          <a:ext cx="1323059" cy="484974"/>
        </a:xfrm>
        <a:prstGeom prst="roundRect">
          <a:avLst/>
        </a:prstGeom>
      </dsp:spPr>
      <dsp:style>
        <a:lnRef idx="0">
          <a:schemeClr val="lt1"/>
        </a:lnRef>
        <a:fillRef idx="3">
          <a:schemeClr val="accent6"/>
        </a:fillRef>
        <a:effectRef idx="3">
          <a:scrgbClr r="0" g="0" b="0"/>
        </a:effectRef>
        <a:fontRef idx="minor">
          <a:schemeClr val="lt1"/>
        </a:fontRef>
      </dsp:style>
      <dsp:txBody>
        <a:bodyPr vert="horz" wrap="square" lIns="8255" tIns="8255" rIns="8255" bIns="825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marR="0" lvl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</a:pPr>
          <a:r>
            <a:rPr kumimoji="0" lang="en-US" altLang="zh-CN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XX</a:t>
          </a:r>
          <a:r>
            <a:rPr kumimoji="0" lang="zh-CN" altLang="en-US" sz="13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宋体" panose="02010600030101010101" pitchFamily="2" charset="-122"/>
            </a:rPr>
            <a:t>用户运营中心</a:t>
          </a:r>
          <a:endParaRPr kumimoji="0" lang="zh-CN" altLang="en-US" sz="1300" b="0" i="0" u="none" strike="noStrike" cap="none" normalizeH="0" baseline="0" dirty="0" smtClean="0">
            <a:ln>
              <a:noFill/>
            </a:ln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7408440" y="1012869"/>
        <a:ext cx="1323059" cy="484974"/>
      </dsp:txXfrm>
    </dsp:sp>
    <dsp:sp modelId="{30B9F394-3631-4306-8972-011FE07B3A72}">
      <dsp:nvSpPr>
        <dsp:cNvPr id="4" name="矩形 3" hidden="1"/>
        <dsp:cNvSpPr/>
      </dsp:nvSpPr>
      <dsp:spPr>
        <a:xfrm>
          <a:off x="3041489" y="0"/>
          <a:ext cx="371691" cy="452737"/>
        </a:xfrm>
        <a:prstGeom prst="rect">
          <a:avLst/>
        </a:prstGeom>
      </dsp:spPr>
      <dsp:txXfrm>
        <a:off x="3041489" y="0"/>
        <a:ext cx="371691" cy="452737"/>
      </dsp:txXfrm>
    </dsp:sp>
    <dsp:sp modelId="{951E5814-9EAA-4847-B72A-1000DC19F462}">
      <dsp:nvSpPr>
        <dsp:cNvPr id="7" name="矩形 6" hidden="1"/>
        <dsp:cNvSpPr/>
      </dsp:nvSpPr>
      <dsp:spPr>
        <a:xfrm>
          <a:off x="1894865" y="941288"/>
          <a:ext cx="421793" cy="617497"/>
        </a:xfrm>
        <a:prstGeom prst="rect">
          <a:avLst/>
        </a:prstGeom>
      </dsp:spPr>
      <dsp:txXfrm>
        <a:off x="1894865" y="941288"/>
        <a:ext cx="421793" cy="617497"/>
      </dsp:txXfrm>
    </dsp:sp>
    <dsp:sp modelId="{3E05FD90-E69C-447D-AE8A-22501775730C}">
      <dsp:nvSpPr>
        <dsp:cNvPr id="10" name="矩形 9" hidden="1"/>
        <dsp:cNvSpPr/>
      </dsp:nvSpPr>
      <dsp:spPr>
        <a:xfrm>
          <a:off x="136040" y="2370260"/>
          <a:ext cx="263475" cy="3138668"/>
        </a:xfrm>
        <a:prstGeom prst="rect">
          <a:avLst/>
        </a:prstGeom>
      </dsp:spPr>
      <dsp:txXfrm>
        <a:off x="136040" y="2370260"/>
        <a:ext cx="263475" cy="3138668"/>
      </dsp:txXfrm>
    </dsp:sp>
    <dsp:sp modelId="{913C439E-1BBB-4106-8C62-4D1DA559D029}">
      <dsp:nvSpPr>
        <dsp:cNvPr id="13" name="矩形 12" hidden="1"/>
        <dsp:cNvSpPr/>
      </dsp:nvSpPr>
      <dsp:spPr>
        <a:xfrm>
          <a:off x="1932805" y="2356164"/>
          <a:ext cx="296397" cy="3000885"/>
        </a:xfrm>
        <a:prstGeom prst="rect">
          <a:avLst/>
        </a:prstGeom>
      </dsp:spPr>
      <dsp:txXfrm>
        <a:off x="1932805" y="2356164"/>
        <a:ext cx="296397" cy="3000885"/>
      </dsp:txXfrm>
    </dsp:sp>
    <dsp:sp modelId="{66F69B71-923C-40AD-BD23-3808B53A06EE}">
      <dsp:nvSpPr>
        <dsp:cNvPr id="16" name="矩形 15" hidden="1"/>
        <dsp:cNvSpPr/>
      </dsp:nvSpPr>
      <dsp:spPr>
        <a:xfrm>
          <a:off x="4030223" y="2356164"/>
          <a:ext cx="264336" cy="2928762"/>
        </a:xfrm>
        <a:prstGeom prst="rect">
          <a:avLst/>
        </a:prstGeom>
      </dsp:spPr>
      <dsp:txXfrm>
        <a:off x="4030223" y="2356164"/>
        <a:ext cx="264336" cy="2928762"/>
      </dsp:txXfrm>
    </dsp:sp>
    <dsp:sp modelId="{1AC7BAA4-58DF-44DA-919D-EF581667395C}">
      <dsp:nvSpPr>
        <dsp:cNvPr id="19" name="矩形 18" hidden="1"/>
        <dsp:cNvSpPr/>
      </dsp:nvSpPr>
      <dsp:spPr>
        <a:xfrm>
          <a:off x="5967335" y="2356164"/>
          <a:ext cx="229544" cy="2967022"/>
        </a:xfrm>
        <a:prstGeom prst="rect">
          <a:avLst/>
        </a:prstGeom>
      </dsp:spPr>
      <dsp:txXfrm>
        <a:off x="5967335" y="2356164"/>
        <a:ext cx="229544" cy="2967022"/>
      </dsp:txXfrm>
    </dsp:sp>
    <dsp:sp modelId="{2F4234E3-403C-4AB6-A3E8-06570F717470}">
      <dsp:nvSpPr>
        <dsp:cNvPr id="22" name="矩形 21" hidden="1"/>
        <dsp:cNvSpPr/>
      </dsp:nvSpPr>
      <dsp:spPr>
        <a:xfrm>
          <a:off x="3592065" y="1012664"/>
          <a:ext cx="372881" cy="597408"/>
        </a:xfrm>
        <a:prstGeom prst="rect">
          <a:avLst/>
        </a:prstGeom>
      </dsp:spPr>
      <dsp:txXfrm>
        <a:off x="3592065" y="1012664"/>
        <a:ext cx="372881" cy="597408"/>
      </dsp:txXfrm>
    </dsp:sp>
    <dsp:sp modelId="{14A14BBF-1C19-4677-90EA-824F142161DD}">
      <dsp:nvSpPr>
        <dsp:cNvPr id="25" name="矩形 24" hidden="1"/>
        <dsp:cNvSpPr/>
      </dsp:nvSpPr>
      <dsp:spPr>
        <a:xfrm>
          <a:off x="7408440" y="1012869"/>
          <a:ext cx="264612" cy="484974"/>
        </a:xfrm>
        <a:prstGeom prst="rect">
          <a:avLst/>
        </a:prstGeom>
      </dsp:spPr>
      <dsp:txXfrm>
        <a:off x="7408440" y="1012869"/>
        <a:ext cx="264612" cy="484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144000" cy="4969024"/>
        <a:chOff x="0" y="0"/>
        <a:chExt cx="9144000" cy="4969024"/>
      </a:xfrm>
    </dsp:grpSpPr>
    <dsp:sp modelId="{D4794D19-F253-43A0-A4D1-BC707EB0171D}">
      <dsp:nvSpPr>
        <dsp:cNvPr id="5" name="任意多边形 4"/>
        <dsp:cNvSpPr/>
      </dsp:nvSpPr>
      <dsp:spPr bwMode="white">
        <a:xfrm>
          <a:off x="1713471" y="454207"/>
          <a:ext cx="2858529" cy="194142"/>
        </a:xfrm>
        <a:custGeom>
          <a:avLst/>
          <a:gdLst/>
          <a:ahLst/>
          <a:cxnLst/>
          <a:pathLst>
            <a:path w="4502" h="306">
              <a:moveTo>
                <a:pt x="4502" y="0"/>
              </a:moveTo>
              <a:lnTo>
                <a:pt x="4502" y="156"/>
              </a:lnTo>
              <a:lnTo>
                <a:pt x="0" y="156"/>
              </a:lnTo>
              <a:lnTo>
                <a:pt x="0" y="306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713471" y="454207"/>
        <a:ext cx="2858529" cy="194142"/>
      </dsp:txXfrm>
    </dsp:sp>
    <dsp:sp modelId="{2C3585F2-6A57-4F84-B97D-143869A04241}">
      <dsp:nvSpPr>
        <dsp:cNvPr id="8" name="任意多边形 7"/>
        <dsp:cNvSpPr/>
      </dsp:nvSpPr>
      <dsp:spPr bwMode="white">
        <a:xfrm>
          <a:off x="1350106" y="1102556"/>
          <a:ext cx="132510" cy="414496"/>
        </a:xfrm>
        <a:custGeom>
          <a:avLst/>
          <a:gdLst/>
          <a:ahLst/>
          <a:cxnLst/>
          <a:pathLst>
            <a:path w="209" h="653">
              <a:moveTo>
                <a:pt x="0" y="0"/>
              </a:moveTo>
              <a:lnTo>
                <a:pt x="0" y="653"/>
              </a:lnTo>
              <a:lnTo>
                <a:pt x="209" y="653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50106" y="1102556"/>
        <a:ext cx="132510" cy="414496"/>
      </dsp:txXfrm>
    </dsp:sp>
    <dsp:sp modelId="{B59DD113-ADC9-4815-B774-5577C4FCB1B7}">
      <dsp:nvSpPr>
        <dsp:cNvPr id="11" name="任意多边形 10"/>
        <dsp:cNvSpPr/>
      </dsp:nvSpPr>
      <dsp:spPr bwMode="white">
        <a:xfrm>
          <a:off x="1350106" y="1102556"/>
          <a:ext cx="132510" cy="1059469"/>
        </a:xfrm>
        <a:custGeom>
          <a:avLst/>
          <a:gdLst/>
          <a:ahLst/>
          <a:cxnLst/>
          <a:pathLst>
            <a:path w="209" h="1668">
              <a:moveTo>
                <a:pt x="0" y="0"/>
              </a:moveTo>
              <a:lnTo>
                <a:pt x="0" y="1668"/>
              </a:lnTo>
              <a:lnTo>
                <a:pt x="209" y="1668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50106" y="1102556"/>
        <a:ext cx="132510" cy="1059469"/>
      </dsp:txXfrm>
    </dsp:sp>
    <dsp:sp modelId="{AA8BA790-14CC-40E7-951A-2E511A59C9C1}">
      <dsp:nvSpPr>
        <dsp:cNvPr id="14" name="任意多边形 13"/>
        <dsp:cNvSpPr/>
      </dsp:nvSpPr>
      <dsp:spPr bwMode="white">
        <a:xfrm>
          <a:off x="1350106" y="1102556"/>
          <a:ext cx="132510" cy="1704443"/>
        </a:xfrm>
        <a:custGeom>
          <a:avLst/>
          <a:gdLst/>
          <a:ahLst/>
          <a:cxnLst/>
          <a:pathLst>
            <a:path w="209" h="2684">
              <a:moveTo>
                <a:pt x="0" y="0"/>
              </a:moveTo>
              <a:lnTo>
                <a:pt x="0" y="2684"/>
              </a:lnTo>
              <a:lnTo>
                <a:pt x="209" y="2684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350106" y="1102556"/>
        <a:ext cx="132510" cy="1704443"/>
      </dsp:txXfrm>
    </dsp:sp>
    <dsp:sp modelId="{871D1CF8-05BF-4C61-9942-E0858F670563}">
      <dsp:nvSpPr>
        <dsp:cNvPr id="17" name="任意多边形 16"/>
        <dsp:cNvSpPr/>
      </dsp:nvSpPr>
      <dsp:spPr bwMode="white">
        <a:xfrm>
          <a:off x="2923229" y="454207"/>
          <a:ext cx="1648771" cy="190767"/>
        </a:xfrm>
        <a:custGeom>
          <a:avLst/>
          <a:gdLst/>
          <a:ahLst/>
          <a:cxnLst/>
          <a:pathLst>
            <a:path w="2596" h="300">
              <a:moveTo>
                <a:pt x="2596" y="0"/>
              </a:moveTo>
              <a:lnTo>
                <a:pt x="2596" y="150"/>
              </a:lnTo>
              <a:lnTo>
                <a:pt x="0" y="150"/>
              </a:lnTo>
              <a:lnTo>
                <a:pt x="0" y="300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923229" y="454207"/>
        <a:ext cx="1648771" cy="190767"/>
      </dsp:txXfrm>
    </dsp:sp>
    <dsp:sp modelId="{9FF2B20F-0D9A-4BB0-B596-E5C04E62C9B8}">
      <dsp:nvSpPr>
        <dsp:cNvPr id="20" name="任意多边形 19"/>
        <dsp:cNvSpPr/>
      </dsp:nvSpPr>
      <dsp:spPr bwMode="white">
        <a:xfrm>
          <a:off x="2468400" y="1099181"/>
          <a:ext cx="170561" cy="417870"/>
        </a:xfrm>
        <a:custGeom>
          <a:avLst/>
          <a:gdLst/>
          <a:ahLst/>
          <a:cxnLst/>
          <a:pathLst>
            <a:path w="269" h="658">
              <a:moveTo>
                <a:pt x="0" y="0"/>
              </a:moveTo>
              <a:lnTo>
                <a:pt x="0" y="658"/>
              </a:lnTo>
              <a:lnTo>
                <a:pt x="269" y="658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68400" y="1099181"/>
        <a:ext cx="170561" cy="417870"/>
      </dsp:txXfrm>
    </dsp:sp>
    <dsp:sp modelId="{DB39677B-CEE3-4807-A1D2-3B3AEABA406E}">
      <dsp:nvSpPr>
        <dsp:cNvPr id="23" name="任意多边形 22"/>
        <dsp:cNvSpPr/>
      </dsp:nvSpPr>
      <dsp:spPr bwMode="white">
        <a:xfrm>
          <a:off x="2468400" y="1099181"/>
          <a:ext cx="170561" cy="1062844"/>
        </a:xfrm>
        <a:custGeom>
          <a:avLst/>
          <a:gdLst/>
          <a:ahLst/>
          <a:cxnLst/>
          <a:pathLst>
            <a:path w="269" h="1674">
              <a:moveTo>
                <a:pt x="0" y="0"/>
              </a:moveTo>
              <a:lnTo>
                <a:pt x="0" y="1674"/>
              </a:lnTo>
              <a:lnTo>
                <a:pt x="269" y="1674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68400" y="1099181"/>
        <a:ext cx="170561" cy="1062844"/>
      </dsp:txXfrm>
    </dsp:sp>
    <dsp:sp modelId="{EB45C098-C20C-4323-8772-D49E9BFAB6FB}">
      <dsp:nvSpPr>
        <dsp:cNvPr id="26" name="任意多边形 25"/>
        <dsp:cNvSpPr/>
      </dsp:nvSpPr>
      <dsp:spPr bwMode="white">
        <a:xfrm>
          <a:off x="2468400" y="1099181"/>
          <a:ext cx="170561" cy="1707818"/>
        </a:xfrm>
        <a:custGeom>
          <a:avLst/>
          <a:gdLst/>
          <a:ahLst/>
          <a:cxnLst/>
          <a:pathLst>
            <a:path w="269" h="2689">
              <a:moveTo>
                <a:pt x="0" y="0"/>
              </a:moveTo>
              <a:lnTo>
                <a:pt x="0" y="2689"/>
              </a:lnTo>
              <a:lnTo>
                <a:pt x="269" y="268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68400" y="1099181"/>
        <a:ext cx="170561" cy="1707818"/>
      </dsp:txXfrm>
    </dsp:sp>
    <dsp:sp modelId="{F3B7DB9E-49D7-4598-B973-669B9FF8CD99}">
      <dsp:nvSpPr>
        <dsp:cNvPr id="29" name="任意多边形 28"/>
        <dsp:cNvSpPr/>
      </dsp:nvSpPr>
      <dsp:spPr bwMode="white">
        <a:xfrm>
          <a:off x="2468400" y="1099181"/>
          <a:ext cx="170561" cy="2352792"/>
        </a:xfrm>
        <a:custGeom>
          <a:avLst/>
          <a:gdLst/>
          <a:ahLst/>
          <a:cxnLst/>
          <a:pathLst>
            <a:path w="269" h="3705">
              <a:moveTo>
                <a:pt x="0" y="0"/>
              </a:moveTo>
              <a:lnTo>
                <a:pt x="0" y="3705"/>
              </a:lnTo>
              <a:lnTo>
                <a:pt x="269" y="3705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68400" y="1099181"/>
        <a:ext cx="170561" cy="2352792"/>
      </dsp:txXfrm>
    </dsp:sp>
    <dsp:sp modelId="{1F67FDF5-8EBC-475C-8B1F-D802EA38B91D}">
      <dsp:nvSpPr>
        <dsp:cNvPr id="32" name="任意多边形 31"/>
        <dsp:cNvSpPr/>
      </dsp:nvSpPr>
      <dsp:spPr bwMode="white">
        <a:xfrm>
          <a:off x="2468400" y="1099181"/>
          <a:ext cx="170561" cy="2997766"/>
        </a:xfrm>
        <a:custGeom>
          <a:avLst/>
          <a:gdLst/>
          <a:ahLst/>
          <a:cxnLst/>
          <a:pathLst>
            <a:path w="269" h="4721">
              <a:moveTo>
                <a:pt x="0" y="0"/>
              </a:moveTo>
              <a:lnTo>
                <a:pt x="0" y="4721"/>
              </a:lnTo>
              <a:lnTo>
                <a:pt x="269" y="4721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2468400" y="1099181"/>
        <a:ext cx="170561" cy="2997766"/>
      </dsp:txXfrm>
    </dsp:sp>
    <dsp:sp modelId="{CC889656-456E-431C-AA85-60F95EA71AD4}">
      <dsp:nvSpPr>
        <dsp:cNvPr id="35" name="任意多边形 34"/>
        <dsp:cNvSpPr/>
      </dsp:nvSpPr>
      <dsp:spPr bwMode="white">
        <a:xfrm>
          <a:off x="4136738" y="454207"/>
          <a:ext cx="435262" cy="190767"/>
        </a:xfrm>
        <a:custGeom>
          <a:avLst/>
          <a:gdLst/>
          <a:ahLst/>
          <a:cxnLst/>
          <a:pathLst>
            <a:path w="685" h="300">
              <a:moveTo>
                <a:pt x="685" y="0"/>
              </a:moveTo>
              <a:lnTo>
                <a:pt x="685" y="150"/>
              </a:lnTo>
              <a:lnTo>
                <a:pt x="0" y="150"/>
              </a:lnTo>
              <a:lnTo>
                <a:pt x="0" y="300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136738" y="454207"/>
        <a:ext cx="435262" cy="190767"/>
      </dsp:txXfrm>
    </dsp:sp>
    <dsp:sp modelId="{CFC46C4F-4362-4C35-8DE6-EABF239C56F5}">
      <dsp:nvSpPr>
        <dsp:cNvPr id="38" name="任意多边形 37"/>
        <dsp:cNvSpPr/>
      </dsp:nvSpPr>
      <dsp:spPr bwMode="white">
        <a:xfrm>
          <a:off x="3773372" y="1099181"/>
          <a:ext cx="136262" cy="417870"/>
        </a:xfrm>
        <a:custGeom>
          <a:avLst/>
          <a:gdLst/>
          <a:ahLst/>
          <a:cxnLst/>
          <a:pathLst>
            <a:path w="215" h="658">
              <a:moveTo>
                <a:pt x="0" y="0"/>
              </a:moveTo>
              <a:lnTo>
                <a:pt x="0" y="658"/>
              </a:lnTo>
              <a:lnTo>
                <a:pt x="215" y="658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773372" y="1099181"/>
        <a:ext cx="136262" cy="417870"/>
      </dsp:txXfrm>
    </dsp:sp>
    <dsp:sp modelId="{FEF4BD63-4A6A-4664-9F1A-A2D6CF0ECD25}">
      <dsp:nvSpPr>
        <dsp:cNvPr id="41" name="任意多边形 40"/>
        <dsp:cNvSpPr/>
      </dsp:nvSpPr>
      <dsp:spPr bwMode="white">
        <a:xfrm>
          <a:off x="3773372" y="1099181"/>
          <a:ext cx="136262" cy="1062844"/>
        </a:xfrm>
        <a:custGeom>
          <a:avLst/>
          <a:gdLst/>
          <a:ahLst/>
          <a:cxnLst/>
          <a:pathLst>
            <a:path w="215" h="1674">
              <a:moveTo>
                <a:pt x="0" y="0"/>
              </a:moveTo>
              <a:lnTo>
                <a:pt x="0" y="1674"/>
              </a:lnTo>
              <a:lnTo>
                <a:pt x="215" y="1674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773372" y="1099181"/>
        <a:ext cx="136262" cy="1062844"/>
      </dsp:txXfrm>
    </dsp:sp>
    <dsp:sp modelId="{43B3FC65-7439-4F6D-9AB1-FB9BD2661DBC}">
      <dsp:nvSpPr>
        <dsp:cNvPr id="44" name="任意多边形 43"/>
        <dsp:cNvSpPr/>
      </dsp:nvSpPr>
      <dsp:spPr bwMode="white">
        <a:xfrm>
          <a:off x="4572000" y="454207"/>
          <a:ext cx="663919" cy="190767"/>
        </a:xfrm>
        <a:custGeom>
          <a:avLst/>
          <a:gdLst/>
          <a:ahLst/>
          <a:cxnLst/>
          <a:pathLst>
            <a:path w="1046" h="300">
              <a:moveTo>
                <a:pt x="0" y="0"/>
              </a:moveTo>
              <a:lnTo>
                <a:pt x="0" y="150"/>
              </a:lnTo>
              <a:lnTo>
                <a:pt x="1046" y="150"/>
              </a:lnTo>
              <a:lnTo>
                <a:pt x="1046" y="300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72000" y="454207"/>
        <a:ext cx="663919" cy="190767"/>
      </dsp:txXfrm>
    </dsp:sp>
    <dsp:sp modelId="{BA5C985C-7D65-484D-866D-78F8D45404F4}">
      <dsp:nvSpPr>
        <dsp:cNvPr id="47" name="任意多边形 46"/>
        <dsp:cNvSpPr/>
      </dsp:nvSpPr>
      <dsp:spPr bwMode="white">
        <a:xfrm>
          <a:off x="4872553" y="1099181"/>
          <a:ext cx="136262" cy="417870"/>
        </a:xfrm>
        <a:custGeom>
          <a:avLst/>
          <a:gdLst/>
          <a:ahLst/>
          <a:cxnLst/>
          <a:pathLst>
            <a:path w="215" h="658">
              <a:moveTo>
                <a:pt x="0" y="0"/>
              </a:moveTo>
              <a:lnTo>
                <a:pt x="0" y="658"/>
              </a:lnTo>
              <a:lnTo>
                <a:pt x="215" y="658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872553" y="1099181"/>
        <a:ext cx="136262" cy="417870"/>
      </dsp:txXfrm>
    </dsp:sp>
    <dsp:sp modelId="{FE8BB754-51B9-4E45-9732-B3251A449D33}">
      <dsp:nvSpPr>
        <dsp:cNvPr id="50" name="任意多边形 49"/>
        <dsp:cNvSpPr/>
      </dsp:nvSpPr>
      <dsp:spPr bwMode="white">
        <a:xfrm>
          <a:off x="4872553" y="1099181"/>
          <a:ext cx="136262" cy="1062844"/>
        </a:xfrm>
        <a:custGeom>
          <a:avLst/>
          <a:gdLst/>
          <a:ahLst/>
          <a:cxnLst/>
          <a:pathLst>
            <a:path w="215" h="1674">
              <a:moveTo>
                <a:pt x="0" y="0"/>
              </a:moveTo>
              <a:lnTo>
                <a:pt x="0" y="1674"/>
              </a:lnTo>
              <a:lnTo>
                <a:pt x="215" y="1674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872553" y="1099181"/>
        <a:ext cx="136262" cy="1062844"/>
      </dsp:txXfrm>
    </dsp:sp>
    <dsp:sp modelId="{9309F1B1-3257-4A99-9A80-6A6F51F87E6D}">
      <dsp:nvSpPr>
        <dsp:cNvPr id="53" name="任意多边形 52"/>
        <dsp:cNvSpPr/>
      </dsp:nvSpPr>
      <dsp:spPr bwMode="white">
        <a:xfrm>
          <a:off x="4872553" y="1099181"/>
          <a:ext cx="136262" cy="1707818"/>
        </a:xfrm>
        <a:custGeom>
          <a:avLst/>
          <a:gdLst/>
          <a:ahLst/>
          <a:cxnLst/>
          <a:pathLst>
            <a:path w="215" h="2689">
              <a:moveTo>
                <a:pt x="0" y="0"/>
              </a:moveTo>
              <a:lnTo>
                <a:pt x="0" y="2689"/>
              </a:lnTo>
              <a:lnTo>
                <a:pt x="215" y="268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872553" y="1099181"/>
        <a:ext cx="136262" cy="1707818"/>
      </dsp:txXfrm>
    </dsp:sp>
    <dsp:sp modelId="{FF1D0DAB-FADB-44C8-A438-F277FA9F6973}">
      <dsp:nvSpPr>
        <dsp:cNvPr id="56" name="任意多边形 55"/>
        <dsp:cNvSpPr/>
      </dsp:nvSpPr>
      <dsp:spPr bwMode="white">
        <a:xfrm>
          <a:off x="4872553" y="1099181"/>
          <a:ext cx="136262" cy="2352792"/>
        </a:xfrm>
        <a:custGeom>
          <a:avLst/>
          <a:gdLst/>
          <a:ahLst/>
          <a:cxnLst/>
          <a:pathLst>
            <a:path w="215" h="3705">
              <a:moveTo>
                <a:pt x="0" y="0"/>
              </a:moveTo>
              <a:lnTo>
                <a:pt x="0" y="3705"/>
              </a:lnTo>
              <a:lnTo>
                <a:pt x="215" y="3705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872553" y="1099181"/>
        <a:ext cx="136262" cy="2352792"/>
      </dsp:txXfrm>
    </dsp:sp>
    <dsp:sp modelId="{FC0FE60E-6FA0-4A35-A5CC-5E8A6EC84145}">
      <dsp:nvSpPr>
        <dsp:cNvPr id="59" name="任意多边形 58"/>
        <dsp:cNvSpPr/>
      </dsp:nvSpPr>
      <dsp:spPr bwMode="white">
        <a:xfrm>
          <a:off x="4872553" y="1099181"/>
          <a:ext cx="136262" cy="2997766"/>
        </a:xfrm>
        <a:custGeom>
          <a:avLst/>
          <a:gdLst/>
          <a:ahLst/>
          <a:cxnLst/>
          <a:pathLst>
            <a:path w="215" h="4721">
              <a:moveTo>
                <a:pt x="0" y="0"/>
              </a:moveTo>
              <a:lnTo>
                <a:pt x="0" y="4721"/>
              </a:lnTo>
              <a:lnTo>
                <a:pt x="215" y="4721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872553" y="1099181"/>
        <a:ext cx="136262" cy="2997766"/>
      </dsp:txXfrm>
    </dsp:sp>
    <dsp:sp modelId="{4417F977-C45F-41A9-BC89-8C55B25A8FEB}">
      <dsp:nvSpPr>
        <dsp:cNvPr id="62" name="任意多边形 61"/>
        <dsp:cNvSpPr/>
      </dsp:nvSpPr>
      <dsp:spPr bwMode="white">
        <a:xfrm>
          <a:off x="4872553" y="1099181"/>
          <a:ext cx="136262" cy="3642740"/>
        </a:xfrm>
        <a:custGeom>
          <a:avLst/>
          <a:gdLst/>
          <a:ahLst/>
          <a:cxnLst/>
          <a:pathLst>
            <a:path w="215" h="5737">
              <a:moveTo>
                <a:pt x="0" y="0"/>
              </a:moveTo>
              <a:lnTo>
                <a:pt x="0" y="5737"/>
              </a:lnTo>
              <a:lnTo>
                <a:pt x="215" y="5737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872553" y="1099181"/>
        <a:ext cx="136262" cy="3642740"/>
      </dsp:txXfrm>
    </dsp:sp>
    <dsp:sp modelId="{DCF7BB12-6030-4849-B895-AFF10EB2F6B4}">
      <dsp:nvSpPr>
        <dsp:cNvPr id="65" name="任意多边形 64"/>
        <dsp:cNvSpPr/>
      </dsp:nvSpPr>
      <dsp:spPr bwMode="white">
        <a:xfrm>
          <a:off x="4572000" y="454207"/>
          <a:ext cx="1763100" cy="190767"/>
        </a:xfrm>
        <a:custGeom>
          <a:avLst/>
          <a:gdLst/>
          <a:ahLst/>
          <a:cxnLst/>
          <a:pathLst>
            <a:path w="2777" h="300">
              <a:moveTo>
                <a:pt x="0" y="0"/>
              </a:moveTo>
              <a:lnTo>
                <a:pt x="0" y="150"/>
              </a:lnTo>
              <a:lnTo>
                <a:pt x="2777" y="150"/>
              </a:lnTo>
              <a:lnTo>
                <a:pt x="2777" y="300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72000" y="454207"/>
        <a:ext cx="1763100" cy="190767"/>
      </dsp:txXfrm>
    </dsp:sp>
    <dsp:sp modelId="{BF353E23-1723-4B31-A951-86E5E7ECA67C}">
      <dsp:nvSpPr>
        <dsp:cNvPr id="68" name="任意多边形 67"/>
        <dsp:cNvSpPr/>
      </dsp:nvSpPr>
      <dsp:spPr bwMode="white">
        <a:xfrm>
          <a:off x="5971734" y="1099181"/>
          <a:ext cx="136262" cy="417870"/>
        </a:xfrm>
        <a:custGeom>
          <a:avLst/>
          <a:gdLst/>
          <a:ahLst/>
          <a:cxnLst/>
          <a:pathLst>
            <a:path w="215" h="658">
              <a:moveTo>
                <a:pt x="0" y="0"/>
              </a:moveTo>
              <a:lnTo>
                <a:pt x="0" y="658"/>
              </a:lnTo>
              <a:lnTo>
                <a:pt x="215" y="658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71734" y="1099181"/>
        <a:ext cx="136262" cy="417870"/>
      </dsp:txXfrm>
    </dsp:sp>
    <dsp:sp modelId="{D63CE0BA-2249-4ADD-9E86-0488ECD37957}">
      <dsp:nvSpPr>
        <dsp:cNvPr id="71" name="任意多边形 70"/>
        <dsp:cNvSpPr/>
      </dsp:nvSpPr>
      <dsp:spPr bwMode="white">
        <a:xfrm>
          <a:off x="5971734" y="1099181"/>
          <a:ext cx="136262" cy="1062844"/>
        </a:xfrm>
        <a:custGeom>
          <a:avLst/>
          <a:gdLst/>
          <a:ahLst/>
          <a:cxnLst/>
          <a:pathLst>
            <a:path w="215" h="1674">
              <a:moveTo>
                <a:pt x="0" y="0"/>
              </a:moveTo>
              <a:lnTo>
                <a:pt x="0" y="1674"/>
              </a:lnTo>
              <a:lnTo>
                <a:pt x="215" y="1674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71734" y="1099181"/>
        <a:ext cx="136262" cy="1062844"/>
      </dsp:txXfrm>
    </dsp:sp>
    <dsp:sp modelId="{C2D61C37-29A8-4683-86D1-94F6B5E98D1A}">
      <dsp:nvSpPr>
        <dsp:cNvPr id="74" name="任意多边形 73"/>
        <dsp:cNvSpPr/>
      </dsp:nvSpPr>
      <dsp:spPr bwMode="white">
        <a:xfrm>
          <a:off x="5971734" y="1099181"/>
          <a:ext cx="136262" cy="1707818"/>
        </a:xfrm>
        <a:custGeom>
          <a:avLst/>
          <a:gdLst/>
          <a:ahLst/>
          <a:cxnLst/>
          <a:pathLst>
            <a:path w="215" h="2689">
              <a:moveTo>
                <a:pt x="0" y="0"/>
              </a:moveTo>
              <a:lnTo>
                <a:pt x="0" y="2689"/>
              </a:lnTo>
              <a:lnTo>
                <a:pt x="215" y="268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71734" y="1099181"/>
        <a:ext cx="136262" cy="1707818"/>
      </dsp:txXfrm>
    </dsp:sp>
    <dsp:sp modelId="{C785386B-DE17-4271-B786-3C4F1434ABE4}">
      <dsp:nvSpPr>
        <dsp:cNvPr id="77" name="任意多边形 76"/>
        <dsp:cNvSpPr/>
      </dsp:nvSpPr>
      <dsp:spPr bwMode="white">
        <a:xfrm>
          <a:off x="4572000" y="454207"/>
          <a:ext cx="2862280" cy="190767"/>
        </a:xfrm>
        <a:custGeom>
          <a:avLst/>
          <a:gdLst/>
          <a:ahLst/>
          <a:cxnLst/>
          <a:pathLst>
            <a:path w="4508" h="300">
              <a:moveTo>
                <a:pt x="0" y="0"/>
              </a:moveTo>
              <a:lnTo>
                <a:pt x="0" y="150"/>
              </a:lnTo>
              <a:lnTo>
                <a:pt x="4508" y="150"/>
              </a:lnTo>
              <a:lnTo>
                <a:pt x="4508" y="300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572000" y="454207"/>
        <a:ext cx="2862280" cy="190767"/>
      </dsp:txXfrm>
    </dsp:sp>
    <dsp:sp modelId="{CD49771A-2744-4DC1-BC3F-DE7CA89F62F9}">
      <dsp:nvSpPr>
        <dsp:cNvPr id="3" name="圆角矩形 2"/>
        <dsp:cNvSpPr/>
      </dsp:nvSpPr>
      <dsp:spPr bwMode="white">
        <a:xfrm>
          <a:off x="4117793" y="0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COO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4117793" y="0"/>
        <a:ext cx="908414" cy="454207"/>
      </dsp:txXfrm>
    </dsp:sp>
    <dsp:sp modelId="{FA3F2591-6B45-4509-A7B0-EFDD2CD876A9}">
      <dsp:nvSpPr>
        <dsp:cNvPr id="6" name="圆角矩形 5"/>
        <dsp:cNvSpPr/>
      </dsp:nvSpPr>
      <dsp:spPr bwMode="white">
        <a:xfrm>
          <a:off x="1259264" y="648349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行政中心</a:t>
          </a:r>
        </a:p>
      </dsp:txBody>
      <dsp:txXfrm>
        <a:off x="1259264" y="648349"/>
        <a:ext cx="908414" cy="454207"/>
      </dsp:txXfrm>
    </dsp:sp>
    <dsp:sp modelId="{08BE5E1E-0D68-4CC9-9294-FC1EFE380569}">
      <dsp:nvSpPr>
        <dsp:cNvPr id="9" name="圆角矩形 8"/>
        <dsp:cNvSpPr/>
      </dsp:nvSpPr>
      <dsp:spPr bwMode="white">
        <a:xfrm>
          <a:off x="1482616" y="1289948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人力资源部</a:t>
          </a:r>
        </a:p>
      </dsp:txBody>
      <dsp:txXfrm>
        <a:off x="1482616" y="1289948"/>
        <a:ext cx="908414" cy="454207"/>
      </dsp:txXfrm>
    </dsp:sp>
    <dsp:sp modelId="{4A98DFD1-8B94-4229-92AD-7243E5278354}">
      <dsp:nvSpPr>
        <dsp:cNvPr id="12" name="圆角矩形 11"/>
        <dsp:cNvSpPr/>
      </dsp:nvSpPr>
      <dsp:spPr bwMode="white">
        <a:xfrm>
          <a:off x="1482616" y="1934922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行政部</a:t>
          </a:r>
        </a:p>
      </dsp:txBody>
      <dsp:txXfrm>
        <a:off x="1482616" y="1934922"/>
        <a:ext cx="908414" cy="454207"/>
      </dsp:txXfrm>
    </dsp:sp>
    <dsp:sp modelId="{3016B1B9-EF53-434E-99BE-E1AE87FF1667}">
      <dsp:nvSpPr>
        <dsp:cNvPr id="15" name="圆角矩形 14"/>
        <dsp:cNvSpPr/>
      </dsp:nvSpPr>
      <dsp:spPr bwMode="white">
        <a:xfrm>
          <a:off x="1482616" y="2579895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信息部</a:t>
          </a:r>
        </a:p>
      </dsp:txBody>
      <dsp:txXfrm>
        <a:off x="1482616" y="2579895"/>
        <a:ext cx="908414" cy="454207"/>
      </dsp:txXfrm>
    </dsp:sp>
    <dsp:sp modelId="{F0239FFD-D898-4F21-AC76-3026C5AC7B85}">
      <dsp:nvSpPr>
        <dsp:cNvPr id="18" name="圆角矩形 17"/>
        <dsp:cNvSpPr/>
      </dsp:nvSpPr>
      <dsp:spPr bwMode="white">
        <a:xfrm>
          <a:off x="2354693" y="644974"/>
          <a:ext cx="1137071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市场营销中心</a:t>
          </a:r>
        </a:p>
      </dsp:txBody>
      <dsp:txXfrm>
        <a:off x="2354693" y="644974"/>
        <a:ext cx="1137071" cy="454207"/>
      </dsp:txXfrm>
    </dsp:sp>
    <dsp:sp modelId="{B5404CD4-D0BE-4C9A-8642-D5AF024FF9FC}">
      <dsp:nvSpPr>
        <dsp:cNvPr id="21" name="圆角矩形 20"/>
        <dsp:cNvSpPr/>
      </dsp:nvSpPr>
      <dsp:spPr bwMode="white">
        <a:xfrm>
          <a:off x="2638961" y="1289948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市场中心</a:t>
          </a:r>
        </a:p>
      </dsp:txBody>
      <dsp:txXfrm>
        <a:off x="2638961" y="1289948"/>
        <a:ext cx="908414" cy="454207"/>
      </dsp:txXfrm>
    </dsp:sp>
    <dsp:sp modelId="{D439A774-4D01-46DE-891F-5D078246A399}">
      <dsp:nvSpPr>
        <dsp:cNvPr id="24" name="圆角矩形 23"/>
        <dsp:cNvSpPr/>
      </dsp:nvSpPr>
      <dsp:spPr bwMode="white">
        <a:xfrm>
          <a:off x="2638961" y="1934922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国内销售部</a:t>
          </a:r>
        </a:p>
      </dsp:txBody>
      <dsp:txXfrm>
        <a:off x="2638961" y="1934922"/>
        <a:ext cx="908414" cy="454207"/>
      </dsp:txXfrm>
    </dsp:sp>
    <dsp:sp modelId="{163452AB-A4C3-4AC2-A93C-9F74FEDEDDCD}">
      <dsp:nvSpPr>
        <dsp:cNvPr id="27" name="圆角矩形 26"/>
        <dsp:cNvSpPr/>
      </dsp:nvSpPr>
      <dsp:spPr bwMode="white">
        <a:xfrm>
          <a:off x="2638961" y="2579895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国际销售部</a:t>
          </a:r>
        </a:p>
      </dsp:txBody>
      <dsp:txXfrm>
        <a:off x="2638961" y="2579895"/>
        <a:ext cx="908414" cy="454207"/>
      </dsp:txXfrm>
    </dsp:sp>
    <dsp:sp modelId="{904B7C4E-0F0B-4655-97F2-88AF81B062E0}">
      <dsp:nvSpPr>
        <dsp:cNvPr id="30" name="圆角矩形 29"/>
        <dsp:cNvSpPr/>
      </dsp:nvSpPr>
      <dsp:spPr bwMode="white">
        <a:xfrm>
          <a:off x="2638961" y="3224869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销售管理部</a:t>
          </a:r>
        </a:p>
      </dsp:txBody>
      <dsp:txXfrm>
        <a:off x="2638961" y="3224869"/>
        <a:ext cx="908414" cy="454207"/>
      </dsp:txXfrm>
    </dsp:sp>
    <dsp:sp modelId="{CFDBB956-C047-4F2F-B940-4D8A05CB5D8A}">
      <dsp:nvSpPr>
        <dsp:cNvPr id="33" name="圆角矩形 32"/>
        <dsp:cNvSpPr/>
      </dsp:nvSpPr>
      <dsp:spPr bwMode="white">
        <a:xfrm>
          <a:off x="2638961" y="3869843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运营中心</a:t>
          </a:r>
        </a:p>
      </dsp:txBody>
      <dsp:txXfrm>
        <a:off x="2638961" y="3869843"/>
        <a:ext cx="908414" cy="454207"/>
      </dsp:txXfrm>
    </dsp:sp>
    <dsp:sp modelId="{CD8CBFE5-9150-4C23-958F-664F75D65CEE}">
      <dsp:nvSpPr>
        <dsp:cNvPr id="36" name="圆角矩形 35"/>
        <dsp:cNvSpPr/>
      </dsp:nvSpPr>
      <dsp:spPr bwMode="white">
        <a:xfrm>
          <a:off x="3682531" y="644974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研发中心</a:t>
          </a:r>
        </a:p>
      </dsp:txBody>
      <dsp:txXfrm>
        <a:off x="3682531" y="644974"/>
        <a:ext cx="908414" cy="454207"/>
      </dsp:txXfrm>
    </dsp:sp>
    <dsp:sp modelId="{A207B38C-4A44-4EF0-A721-3D438BBCA21A}">
      <dsp:nvSpPr>
        <dsp:cNvPr id="39" name="圆角矩形 38"/>
        <dsp:cNvSpPr/>
      </dsp:nvSpPr>
      <dsp:spPr bwMode="white">
        <a:xfrm>
          <a:off x="3909635" y="1289948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研发部</a:t>
          </a:r>
        </a:p>
      </dsp:txBody>
      <dsp:txXfrm>
        <a:off x="3909635" y="1289948"/>
        <a:ext cx="908414" cy="454207"/>
      </dsp:txXfrm>
    </dsp:sp>
    <dsp:sp modelId="{90180121-498D-4EF0-B098-DF8766D12EA2}">
      <dsp:nvSpPr>
        <dsp:cNvPr id="42" name="圆角矩形 41"/>
        <dsp:cNvSpPr/>
      </dsp:nvSpPr>
      <dsp:spPr bwMode="white">
        <a:xfrm>
          <a:off x="3909635" y="1934922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中试部</a:t>
          </a:r>
        </a:p>
      </dsp:txBody>
      <dsp:txXfrm>
        <a:off x="3909635" y="1934922"/>
        <a:ext cx="908414" cy="454207"/>
      </dsp:txXfrm>
    </dsp:sp>
    <dsp:sp modelId="{2986E64E-24B2-4EEF-9036-F05A646D2528}">
      <dsp:nvSpPr>
        <dsp:cNvPr id="45" name="圆角矩形 44"/>
        <dsp:cNvSpPr/>
      </dsp:nvSpPr>
      <dsp:spPr bwMode="white">
        <a:xfrm>
          <a:off x="4781712" y="644974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供应链中心</a:t>
          </a:r>
        </a:p>
      </dsp:txBody>
      <dsp:txXfrm>
        <a:off x="4781712" y="644974"/>
        <a:ext cx="908414" cy="454207"/>
      </dsp:txXfrm>
    </dsp:sp>
    <dsp:sp modelId="{A45587F5-83FD-49E3-A275-039B2F825F64}">
      <dsp:nvSpPr>
        <dsp:cNvPr id="48" name="圆角矩形 47"/>
        <dsp:cNvSpPr/>
      </dsp:nvSpPr>
      <dsp:spPr bwMode="white">
        <a:xfrm>
          <a:off x="5008815" y="1289948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PMC</a:t>
          </a:r>
        </a:p>
      </dsp:txBody>
      <dsp:txXfrm>
        <a:off x="5008815" y="1289948"/>
        <a:ext cx="908414" cy="454207"/>
      </dsp:txXfrm>
    </dsp:sp>
    <dsp:sp modelId="{2C875444-3F49-4A3E-912C-49AEA1272943}">
      <dsp:nvSpPr>
        <dsp:cNvPr id="51" name="圆角矩形 50"/>
        <dsp:cNvSpPr/>
      </dsp:nvSpPr>
      <dsp:spPr bwMode="white">
        <a:xfrm>
          <a:off x="5008815" y="1934922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采购部</a:t>
          </a:r>
        </a:p>
      </dsp:txBody>
      <dsp:txXfrm>
        <a:off x="5008815" y="1934922"/>
        <a:ext cx="908414" cy="454207"/>
      </dsp:txXfrm>
    </dsp:sp>
    <dsp:sp modelId="{61322549-832D-46E2-8FEB-1E2BFB160954}">
      <dsp:nvSpPr>
        <dsp:cNvPr id="54" name="圆角矩形 53"/>
        <dsp:cNvSpPr/>
      </dsp:nvSpPr>
      <dsp:spPr bwMode="white">
        <a:xfrm>
          <a:off x="5008815" y="2579895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生产部</a:t>
          </a:r>
        </a:p>
      </dsp:txBody>
      <dsp:txXfrm>
        <a:off x="5008815" y="2579895"/>
        <a:ext cx="908414" cy="454207"/>
      </dsp:txXfrm>
    </dsp:sp>
    <dsp:sp modelId="{44D9104A-04B6-4F01-BC22-A6EBC4FA4C43}">
      <dsp:nvSpPr>
        <dsp:cNvPr id="57" name="圆角矩形 56"/>
        <dsp:cNvSpPr/>
      </dsp:nvSpPr>
      <dsp:spPr bwMode="white">
        <a:xfrm>
          <a:off x="5008815" y="3224869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调试组</a:t>
          </a:r>
          <a:endParaRPr kumimoji="0" lang="en-US" altLang="zh-C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5008815" y="3224869"/>
        <a:ext cx="908414" cy="454207"/>
      </dsp:txXfrm>
    </dsp:sp>
    <dsp:sp modelId="{A4CA1E39-70B3-4873-9FE9-D6608DCBAE3F}">
      <dsp:nvSpPr>
        <dsp:cNvPr id="60" name="圆角矩形 59"/>
        <dsp:cNvSpPr/>
      </dsp:nvSpPr>
      <dsp:spPr bwMode="white">
        <a:xfrm>
          <a:off x="5008815" y="3869843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仓库</a:t>
          </a:r>
        </a:p>
      </dsp:txBody>
      <dsp:txXfrm>
        <a:off x="5008815" y="3869843"/>
        <a:ext cx="908414" cy="454207"/>
      </dsp:txXfrm>
    </dsp:sp>
    <dsp:sp modelId="{D5A957CE-BCF9-420B-A486-06A4900F4095}">
      <dsp:nvSpPr>
        <dsp:cNvPr id="63" name="圆角矩形 62"/>
        <dsp:cNvSpPr/>
      </dsp:nvSpPr>
      <dsp:spPr bwMode="white">
        <a:xfrm>
          <a:off x="5008815" y="4514817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物流部</a:t>
          </a:r>
        </a:p>
      </dsp:txBody>
      <dsp:txXfrm>
        <a:off x="5008815" y="4514817"/>
        <a:ext cx="908414" cy="454207"/>
      </dsp:txXfrm>
    </dsp:sp>
    <dsp:sp modelId="{28D67CAE-DCC0-4F56-8BF5-C89200FC33A1}">
      <dsp:nvSpPr>
        <dsp:cNvPr id="66" name="圆角矩形 65"/>
        <dsp:cNvSpPr/>
      </dsp:nvSpPr>
      <dsp:spPr bwMode="white">
        <a:xfrm>
          <a:off x="5880893" y="644974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质量中心</a:t>
          </a:r>
        </a:p>
      </dsp:txBody>
      <dsp:txXfrm>
        <a:off x="5880893" y="644974"/>
        <a:ext cx="908414" cy="454207"/>
      </dsp:txXfrm>
    </dsp:sp>
    <dsp:sp modelId="{BC4C2AA1-6B5C-4101-9EE1-B1C8B8C73404}">
      <dsp:nvSpPr>
        <dsp:cNvPr id="69" name="圆角矩形 68"/>
        <dsp:cNvSpPr/>
      </dsp:nvSpPr>
      <dsp:spPr bwMode="white">
        <a:xfrm>
          <a:off x="6107996" y="1289948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质量体系</a:t>
          </a:r>
        </a:p>
      </dsp:txBody>
      <dsp:txXfrm>
        <a:off x="6107996" y="1289948"/>
        <a:ext cx="908414" cy="454207"/>
      </dsp:txXfrm>
    </dsp:sp>
    <dsp:sp modelId="{C4A015E9-2076-427C-90AE-F7291772EEC1}">
      <dsp:nvSpPr>
        <dsp:cNvPr id="72" name="圆角矩形 71"/>
        <dsp:cNvSpPr/>
      </dsp:nvSpPr>
      <dsp:spPr bwMode="white">
        <a:xfrm>
          <a:off x="6107996" y="1934922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生产质检</a:t>
          </a:r>
          <a:endParaRPr kumimoji="0" lang="en-US" altLang="zh-CN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6107996" y="1934922"/>
        <a:ext cx="908414" cy="454207"/>
      </dsp:txXfrm>
    </dsp:sp>
    <dsp:sp modelId="{491844F4-9D23-42D9-B968-74882C235F82}">
      <dsp:nvSpPr>
        <dsp:cNvPr id="75" name="圆角矩形 74"/>
        <dsp:cNvSpPr/>
      </dsp:nvSpPr>
      <dsp:spPr bwMode="white">
        <a:xfrm>
          <a:off x="6107996" y="2579895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客服</a:t>
          </a:r>
        </a:p>
      </dsp:txBody>
      <dsp:txXfrm>
        <a:off x="6107996" y="2579895"/>
        <a:ext cx="908414" cy="454207"/>
      </dsp:txXfrm>
    </dsp:sp>
    <dsp:sp modelId="{46DC1CF8-A343-4177-BFAE-87D66820FBD4}">
      <dsp:nvSpPr>
        <dsp:cNvPr id="78" name="圆角矩形 77"/>
        <dsp:cNvSpPr/>
      </dsp:nvSpPr>
      <dsp:spPr bwMode="white">
        <a:xfrm>
          <a:off x="6980074" y="644974"/>
          <a:ext cx="908414" cy="454207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8255" tIns="8255" rIns="8255" bIns="8255" anchor="ctr"/>
        <a:lstStyle>
          <a:lvl1pPr algn="ctr">
            <a:defRPr sz="1300"/>
          </a:lvl1pPr>
          <a:lvl2pPr marL="57150" indent="-57150" algn="ctr">
            <a:defRPr sz="1000"/>
          </a:lvl2pPr>
          <a:lvl3pPr marL="114300" indent="-57150" algn="ctr">
            <a:defRPr sz="1000"/>
          </a:lvl3pPr>
          <a:lvl4pPr marL="171450" indent="-57150" algn="ctr">
            <a:defRPr sz="1000"/>
          </a:lvl4pPr>
          <a:lvl5pPr marL="228600" indent="-57150" algn="ctr">
            <a:defRPr sz="1000"/>
          </a:lvl5pPr>
          <a:lvl6pPr marL="285750" indent="-57150" algn="ctr">
            <a:defRPr sz="1000"/>
          </a:lvl6pPr>
          <a:lvl7pPr marL="342900" indent="-57150" algn="ctr">
            <a:defRPr sz="1000"/>
          </a:lvl7pPr>
          <a:lvl8pPr marL="400050" indent="-57150" algn="ctr">
            <a:defRPr sz="1000"/>
          </a:lvl8pPr>
          <a:lvl9pPr marL="457200" indent="-57150" algn="ctr">
            <a:defRPr sz="10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财务中心</a:t>
          </a:r>
        </a:p>
      </dsp:txBody>
      <dsp:txXfrm>
        <a:off x="6980074" y="644974"/>
        <a:ext cx="908414" cy="454207"/>
      </dsp:txXfrm>
    </dsp:sp>
    <dsp:sp modelId="{49746B45-22E4-4911-9070-64B609A7E9EC}">
      <dsp:nvSpPr>
        <dsp:cNvPr id="4" name="矩形 3" hidden="1"/>
        <dsp:cNvSpPr/>
      </dsp:nvSpPr>
      <dsp:spPr>
        <a:xfrm>
          <a:off x="4844524" y="0"/>
          <a:ext cx="181683" cy="454207"/>
        </a:xfrm>
        <a:prstGeom prst="rect">
          <a:avLst/>
        </a:prstGeom>
      </dsp:spPr>
      <dsp:txXfrm>
        <a:off x="4844524" y="0"/>
        <a:ext cx="181683" cy="454207"/>
      </dsp:txXfrm>
    </dsp:sp>
    <dsp:sp modelId="{97510277-A856-465E-B054-FA7D3C033575}">
      <dsp:nvSpPr>
        <dsp:cNvPr id="7" name="矩形 6" hidden="1"/>
        <dsp:cNvSpPr/>
      </dsp:nvSpPr>
      <dsp:spPr>
        <a:xfrm>
          <a:off x="1259264" y="648349"/>
          <a:ext cx="181683" cy="454207"/>
        </a:xfrm>
        <a:prstGeom prst="rect">
          <a:avLst/>
        </a:prstGeom>
      </dsp:spPr>
      <dsp:txXfrm>
        <a:off x="1259264" y="648349"/>
        <a:ext cx="181683" cy="454207"/>
      </dsp:txXfrm>
    </dsp:sp>
    <dsp:sp modelId="{84E4E624-B337-4098-8954-CBE517B29894}">
      <dsp:nvSpPr>
        <dsp:cNvPr id="10" name="矩形 9" hidden="1"/>
        <dsp:cNvSpPr/>
      </dsp:nvSpPr>
      <dsp:spPr>
        <a:xfrm>
          <a:off x="1482616" y="1289948"/>
          <a:ext cx="181683" cy="454207"/>
        </a:xfrm>
        <a:prstGeom prst="rect">
          <a:avLst/>
        </a:prstGeom>
      </dsp:spPr>
      <dsp:txXfrm>
        <a:off x="1482616" y="1289948"/>
        <a:ext cx="181683" cy="454207"/>
      </dsp:txXfrm>
    </dsp:sp>
    <dsp:sp modelId="{AA92DD88-0763-4A9F-B4BF-EC1C9FBF8B3C}">
      <dsp:nvSpPr>
        <dsp:cNvPr id="13" name="矩形 12" hidden="1"/>
        <dsp:cNvSpPr/>
      </dsp:nvSpPr>
      <dsp:spPr>
        <a:xfrm>
          <a:off x="1482616" y="1934922"/>
          <a:ext cx="181683" cy="454207"/>
        </a:xfrm>
        <a:prstGeom prst="rect">
          <a:avLst/>
        </a:prstGeom>
      </dsp:spPr>
      <dsp:txXfrm>
        <a:off x="1482616" y="1934922"/>
        <a:ext cx="181683" cy="454207"/>
      </dsp:txXfrm>
    </dsp:sp>
    <dsp:sp modelId="{8455656C-D54E-4307-9138-F0DA32AF0924}">
      <dsp:nvSpPr>
        <dsp:cNvPr id="16" name="矩形 15" hidden="1"/>
        <dsp:cNvSpPr/>
      </dsp:nvSpPr>
      <dsp:spPr>
        <a:xfrm>
          <a:off x="1482616" y="2579895"/>
          <a:ext cx="181683" cy="454207"/>
        </a:xfrm>
        <a:prstGeom prst="rect">
          <a:avLst/>
        </a:prstGeom>
      </dsp:spPr>
      <dsp:txXfrm>
        <a:off x="1482616" y="2579895"/>
        <a:ext cx="181683" cy="454207"/>
      </dsp:txXfrm>
    </dsp:sp>
    <dsp:sp modelId="{951E5814-9EAA-4847-B72A-1000DC19F462}">
      <dsp:nvSpPr>
        <dsp:cNvPr id="19" name="矩形 18" hidden="1"/>
        <dsp:cNvSpPr/>
      </dsp:nvSpPr>
      <dsp:spPr>
        <a:xfrm>
          <a:off x="2354693" y="644974"/>
          <a:ext cx="227414" cy="454207"/>
        </a:xfrm>
        <a:prstGeom prst="rect">
          <a:avLst/>
        </a:prstGeom>
      </dsp:spPr>
      <dsp:txXfrm>
        <a:off x="2354693" y="644974"/>
        <a:ext cx="227414" cy="454207"/>
      </dsp:txXfrm>
    </dsp:sp>
    <dsp:sp modelId="{3E05FD90-E69C-447D-AE8A-22501775730C}">
      <dsp:nvSpPr>
        <dsp:cNvPr id="22" name="矩形 21" hidden="1"/>
        <dsp:cNvSpPr/>
      </dsp:nvSpPr>
      <dsp:spPr>
        <a:xfrm>
          <a:off x="2638961" y="1289948"/>
          <a:ext cx="181683" cy="454207"/>
        </a:xfrm>
        <a:prstGeom prst="rect">
          <a:avLst/>
        </a:prstGeom>
      </dsp:spPr>
      <dsp:txXfrm>
        <a:off x="2638961" y="1289948"/>
        <a:ext cx="181683" cy="454207"/>
      </dsp:txXfrm>
    </dsp:sp>
    <dsp:sp modelId="{BCBB653A-21F0-4CF2-BD3E-FFCC015D42F2}">
      <dsp:nvSpPr>
        <dsp:cNvPr id="25" name="矩形 24" hidden="1"/>
        <dsp:cNvSpPr/>
      </dsp:nvSpPr>
      <dsp:spPr>
        <a:xfrm>
          <a:off x="2638961" y="1934922"/>
          <a:ext cx="181683" cy="454207"/>
        </a:xfrm>
        <a:prstGeom prst="rect">
          <a:avLst/>
        </a:prstGeom>
      </dsp:spPr>
      <dsp:txXfrm>
        <a:off x="2638961" y="1934922"/>
        <a:ext cx="181683" cy="454207"/>
      </dsp:txXfrm>
    </dsp:sp>
    <dsp:sp modelId="{913C439E-1BBB-4106-8C62-4D1DA559D029}">
      <dsp:nvSpPr>
        <dsp:cNvPr id="28" name="矩形 27" hidden="1"/>
        <dsp:cNvSpPr/>
      </dsp:nvSpPr>
      <dsp:spPr>
        <a:xfrm>
          <a:off x="2638961" y="2579895"/>
          <a:ext cx="181683" cy="454207"/>
        </a:xfrm>
        <a:prstGeom prst="rect">
          <a:avLst/>
        </a:prstGeom>
      </dsp:spPr>
      <dsp:txXfrm>
        <a:off x="2638961" y="2579895"/>
        <a:ext cx="181683" cy="454207"/>
      </dsp:txXfrm>
    </dsp:sp>
    <dsp:sp modelId="{66F69B71-923C-40AD-BD23-3808B53A06EE}">
      <dsp:nvSpPr>
        <dsp:cNvPr id="31" name="矩形 30" hidden="1"/>
        <dsp:cNvSpPr/>
      </dsp:nvSpPr>
      <dsp:spPr>
        <a:xfrm>
          <a:off x="2638961" y="3224869"/>
          <a:ext cx="181683" cy="454207"/>
        </a:xfrm>
        <a:prstGeom prst="rect">
          <a:avLst/>
        </a:prstGeom>
      </dsp:spPr>
      <dsp:txXfrm>
        <a:off x="2638961" y="3224869"/>
        <a:ext cx="181683" cy="454207"/>
      </dsp:txXfrm>
    </dsp:sp>
    <dsp:sp modelId="{1AC7BAA4-58DF-44DA-919D-EF581667395C}">
      <dsp:nvSpPr>
        <dsp:cNvPr id="34" name="矩形 33" hidden="1"/>
        <dsp:cNvSpPr/>
      </dsp:nvSpPr>
      <dsp:spPr>
        <a:xfrm>
          <a:off x="2638961" y="3869843"/>
          <a:ext cx="181683" cy="454207"/>
        </a:xfrm>
        <a:prstGeom prst="rect">
          <a:avLst/>
        </a:prstGeom>
      </dsp:spPr>
      <dsp:txXfrm>
        <a:off x="2638961" y="3869843"/>
        <a:ext cx="181683" cy="454207"/>
      </dsp:txXfrm>
    </dsp:sp>
    <dsp:sp modelId="{2F4234E3-403C-4AB6-A3E8-06570F717470}">
      <dsp:nvSpPr>
        <dsp:cNvPr id="37" name="矩形 36" hidden="1"/>
        <dsp:cNvSpPr/>
      </dsp:nvSpPr>
      <dsp:spPr>
        <a:xfrm>
          <a:off x="3682531" y="644974"/>
          <a:ext cx="181683" cy="454207"/>
        </a:xfrm>
        <a:prstGeom prst="rect">
          <a:avLst/>
        </a:prstGeom>
      </dsp:spPr>
      <dsp:txXfrm>
        <a:off x="3682531" y="644974"/>
        <a:ext cx="181683" cy="454207"/>
      </dsp:txXfrm>
    </dsp:sp>
    <dsp:sp modelId="{1DE37378-6E2A-41C1-AD6A-76A10BA202D3}">
      <dsp:nvSpPr>
        <dsp:cNvPr id="40" name="矩形 39" hidden="1"/>
        <dsp:cNvSpPr/>
      </dsp:nvSpPr>
      <dsp:spPr>
        <a:xfrm>
          <a:off x="3909635" y="1289948"/>
          <a:ext cx="181683" cy="454207"/>
        </a:xfrm>
        <a:prstGeom prst="rect">
          <a:avLst/>
        </a:prstGeom>
      </dsp:spPr>
      <dsp:txXfrm>
        <a:off x="3909635" y="1289948"/>
        <a:ext cx="181683" cy="454207"/>
      </dsp:txXfrm>
    </dsp:sp>
    <dsp:sp modelId="{57C2F742-9439-471F-8E0A-1620A9ECB20A}">
      <dsp:nvSpPr>
        <dsp:cNvPr id="43" name="矩形 42" hidden="1"/>
        <dsp:cNvSpPr/>
      </dsp:nvSpPr>
      <dsp:spPr>
        <a:xfrm>
          <a:off x="3909635" y="1934922"/>
          <a:ext cx="181683" cy="454207"/>
        </a:xfrm>
        <a:prstGeom prst="rect">
          <a:avLst/>
        </a:prstGeom>
      </dsp:spPr>
      <dsp:txXfrm>
        <a:off x="3909635" y="1934922"/>
        <a:ext cx="181683" cy="454207"/>
      </dsp:txXfrm>
    </dsp:sp>
    <dsp:sp modelId="{14A14BBF-1C19-4677-90EA-824F142161DD}">
      <dsp:nvSpPr>
        <dsp:cNvPr id="46" name="矩形 45" hidden="1"/>
        <dsp:cNvSpPr/>
      </dsp:nvSpPr>
      <dsp:spPr>
        <a:xfrm>
          <a:off x="4781712" y="644974"/>
          <a:ext cx="181683" cy="454207"/>
        </a:xfrm>
        <a:prstGeom prst="rect">
          <a:avLst/>
        </a:prstGeom>
      </dsp:spPr>
      <dsp:txXfrm>
        <a:off x="4781712" y="644974"/>
        <a:ext cx="181683" cy="454207"/>
      </dsp:txXfrm>
    </dsp:sp>
    <dsp:sp modelId="{21A47F6E-28A5-47D1-992F-3D3D24ACAAE8}">
      <dsp:nvSpPr>
        <dsp:cNvPr id="49" name="矩形 48" hidden="1"/>
        <dsp:cNvSpPr/>
      </dsp:nvSpPr>
      <dsp:spPr>
        <a:xfrm>
          <a:off x="5008815" y="1289948"/>
          <a:ext cx="181683" cy="454207"/>
        </a:xfrm>
        <a:prstGeom prst="rect">
          <a:avLst/>
        </a:prstGeom>
      </dsp:spPr>
      <dsp:txXfrm>
        <a:off x="5008815" y="1289948"/>
        <a:ext cx="181683" cy="454207"/>
      </dsp:txXfrm>
    </dsp:sp>
    <dsp:sp modelId="{6367B275-919E-46F4-B6C6-EED7AE602554}">
      <dsp:nvSpPr>
        <dsp:cNvPr id="52" name="矩形 51" hidden="1"/>
        <dsp:cNvSpPr/>
      </dsp:nvSpPr>
      <dsp:spPr>
        <a:xfrm>
          <a:off x="5008815" y="1934922"/>
          <a:ext cx="181683" cy="454207"/>
        </a:xfrm>
        <a:prstGeom prst="rect">
          <a:avLst/>
        </a:prstGeom>
      </dsp:spPr>
      <dsp:txXfrm>
        <a:off x="5008815" y="1934922"/>
        <a:ext cx="181683" cy="454207"/>
      </dsp:txXfrm>
    </dsp:sp>
    <dsp:sp modelId="{8EA872AF-2170-40C6-8E78-42591E796EA9}">
      <dsp:nvSpPr>
        <dsp:cNvPr id="55" name="矩形 54" hidden="1"/>
        <dsp:cNvSpPr/>
      </dsp:nvSpPr>
      <dsp:spPr>
        <a:xfrm>
          <a:off x="5008815" y="2579895"/>
          <a:ext cx="181683" cy="454207"/>
        </a:xfrm>
        <a:prstGeom prst="rect">
          <a:avLst/>
        </a:prstGeom>
      </dsp:spPr>
      <dsp:txXfrm>
        <a:off x="5008815" y="2579895"/>
        <a:ext cx="181683" cy="454207"/>
      </dsp:txXfrm>
    </dsp:sp>
    <dsp:sp modelId="{29F1D8B0-00A3-4A03-8CD0-8454193EF625}">
      <dsp:nvSpPr>
        <dsp:cNvPr id="58" name="矩形 57" hidden="1"/>
        <dsp:cNvSpPr/>
      </dsp:nvSpPr>
      <dsp:spPr>
        <a:xfrm>
          <a:off x="5008815" y="3224869"/>
          <a:ext cx="181683" cy="454207"/>
        </a:xfrm>
        <a:prstGeom prst="rect">
          <a:avLst/>
        </a:prstGeom>
      </dsp:spPr>
      <dsp:txXfrm>
        <a:off x="5008815" y="3224869"/>
        <a:ext cx="181683" cy="454207"/>
      </dsp:txXfrm>
    </dsp:sp>
    <dsp:sp modelId="{9CA653F8-1919-41DB-92D3-A44F9086DE09}">
      <dsp:nvSpPr>
        <dsp:cNvPr id="61" name="矩形 60" hidden="1"/>
        <dsp:cNvSpPr/>
      </dsp:nvSpPr>
      <dsp:spPr>
        <a:xfrm>
          <a:off x="5008815" y="3869843"/>
          <a:ext cx="181683" cy="454207"/>
        </a:xfrm>
        <a:prstGeom prst="rect">
          <a:avLst/>
        </a:prstGeom>
      </dsp:spPr>
      <dsp:txXfrm>
        <a:off x="5008815" y="3869843"/>
        <a:ext cx="181683" cy="454207"/>
      </dsp:txXfrm>
    </dsp:sp>
    <dsp:sp modelId="{2856B53A-6699-4413-B521-CBAE8F4123D7}">
      <dsp:nvSpPr>
        <dsp:cNvPr id="64" name="矩形 63" hidden="1"/>
        <dsp:cNvSpPr/>
      </dsp:nvSpPr>
      <dsp:spPr>
        <a:xfrm>
          <a:off x="5008815" y="4514817"/>
          <a:ext cx="181683" cy="454207"/>
        </a:xfrm>
        <a:prstGeom prst="rect">
          <a:avLst/>
        </a:prstGeom>
      </dsp:spPr>
      <dsp:txXfrm>
        <a:off x="5008815" y="4514817"/>
        <a:ext cx="181683" cy="454207"/>
      </dsp:txXfrm>
    </dsp:sp>
    <dsp:sp modelId="{8D4A4963-9D22-4133-A679-19DF90F672C3}">
      <dsp:nvSpPr>
        <dsp:cNvPr id="67" name="矩形 66" hidden="1"/>
        <dsp:cNvSpPr/>
      </dsp:nvSpPr>
      <dsp:spPr>
        <a:xfrm>
          <a:off x="5880893" y="644974"/>
          <a:ext cx="181683" cy="454207"/>
        </a:xfrm>
        <a:prstGeom prst="rect">
          <a:avLst/>
        </a:prstGeom>
      </dsp:spPr>
      <dsp:txXfrm>
        <a:off x="5880893" y="644974"/>
        <a:ext cx="181683" cy="454207"/>
      </dsp:txXfrm>
    </dsp:sp>
    <dsp:sp modelId="{9590C64E-22E1-4FE6-B3EE-4F43CD2B9E18}">
      <dsp:nvSpPr>
        <dsp:cNvPr id="70" name="矩形 69" hidden="1"/>
        <dsp:cNvSpPr/>
      </dsp:nvSpPr>
      <dsp:spPr>
        <a:xfrm>
          <a:off x="6107996" y="1289948"/>
          <a:ext cx="181683" cy="454207"/>
        </a:xfrm>
        <a:prstGeom prst="rect">
          <a:avLst/>
        </a:prstGeom>
      </dsp:spPr>
      <dsp:txXfrm>
        <a:off x="6107996" y="1289948"/>
        <a:ext cx="181683" cy="454207"/>
      </dsp:txXfrm>
    </dsp:sp>
    <dsp:sp modelId="{91E3085E-A3BE-4E1E-820B-6E446E3AC990}">
      <dsp:nvSpPr>
        <dsp:cNvPr id="73" name="矩形 72" hidden="1"/>
        <dsp:cNvSpPr/>
      </dsp:nvSpPr>
      <dsp:spPr>
        <a:xfrm>
          <a:off x="6107996" y="1934922"/>
          <a:ext cx="181683" cy="454207"/>
        </a:xfrm>
        <a:prstGeom prst="rect">
          <a:avLst/>
        </a:prstGeom>
      </dsp:spPr>
      <dsp:txXfrm>
        <a:off x="6107996" y="1934922"/>
        <a:ext cx="181683" cy="454207"/>
      </dsp:txXfrm>
    </dsp:sp>
    <dsp:sp modelId="{11B43EFD-40EC-4404-842D-B8FE7B30C36C}">
      <dsp:nvSpPr>
        <dsp:cNvPr id="76" name="矩形 75" hidden="1"/>
        <dsp:cNvSpPr/>
      </dsp:nvSpPr>
      <dsp:spPr>
        <a:xfrm>
          <a:off x="6107996" y="2579895"/>
          <a:ext cx="181683" cy="454207"/>
        </a:xfrm>
        <a:prstGeom prst="rect">
          <a:avLst/>
        </a:prstGeom>
      </dsp:spPr>
      <dsp:txXfrm>
        <a:off x="6107996" y="2579895"/>
        <a:ext cx="181683" cy="454207"/>
      </dsp:txXfrm>
    </dsp:sp>
    <dsp:sp modelId="{32C6A6ED-98E6-4258-A2B5-557D2685DA66}">
      <dsp:nvSpPr>
        <dsp:cNvPr id="79" name="矩形 78" hidden="1"/>
        <dsp:cNvSpPr/>
      </dsp:nvSpPr>
      <dsp:spPr>
        <a:xfrm>
          <a:off x="7706805" y="644974"/>
          <a:ext cx="181683" cy="454207"/>
        </a:xfrm>
        <a:prstGeom prst="rect">
          <a:avLst/>
        </a:prstGeom>
      </dsp:spPr>
      <dsp:txXfrm>
        <a:off x="7706805" y="644974"/>
        <a:ext cx="181683" cy="4542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568690" cy="4317365"/>
        <a:chOff x="0" y="0"/>
        <a:chExt cx="8568690" cy="4317365"/>
      </a:xfrm>
    </dsp:grpSpPr>
    <dsp:sp modelId="{D4794D19-F253-43A0-A4D1-BC707EB0171D}">
      <dsp:nvSpPr>
        <dsp:cNvPr id="5" name="任意多边形 4"/>
        <dsp:cNvSpPr/>
      </dsp:nvSpPr>
      <dsp:spPr bwMode="white">
        <a:xfrm>
          <a:off x="820792" y="820792"/>
          <a:ext cx="3168183" cy="547632"/>
        </a:xfrm>
        <a:custGeom>
          <a:avLst/>
          <a:gdLst/>
          <a:ahLst/>
          <a:cxnLst/>
          <a:pathLst>
            <a:path w="4989" h="862">
              <a:moveTo>
                <a:pt x="4989" y="0"/>
              </a:moveTo>
              <a:lnTo>
                <a:pt x="4989" y="591"/>
              </a:lnTo>
              <a:lnTo>
                <a:pt x="0" y="591"/>
              </a:lnTo>
              <a:lnTo>
                <a:pt x="0" y="862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820792" y="820792"/>
        <a:ext cx="3168183" cy="547632"/>
      </dsp:txXfrm>
    </dsp:sp>
    <dsp:sp modelId="{2C3585F2-6A57-4F84-B97D-143869A04241}">
      <dsp:nvSpPr>
        <dsp:cNvPr id="8" name="任意多边形 7"/>
        <dsp:cNvSpPr/>
      </dsp:nvSpPr>
      <dsp:spPr bwMode="white">
        <a:xfrm>
          <a:off x="164158" y="2189216"/>
          <a:ext cx="168887" cy="643287"/>
        </a:xfrm>
        <a:custGeom>
          <a:avLst/>
          <a:gdLst/>
          <a:ahLst/>
          <a:cxnLst/>
          <a:pathLst>
            <a:path w="266" h="1013">
              <a:moveTo>
                <a:pt x="0" y="0"/>
              </a:moveTo>
              <a:lnTo>
                <a:pt x="0" y="1013"/>
              </a:lnTo>
              <a:lnTo>
                <a:pt x="266" y="1013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4158" y="2189216"/>
        <a:ext cx="168887" cy="643287"/>
      </dsp:txXfrm>
    </dsp:sp>
    <dsp:sp modelId="{B59DD113-ADC9-4815-B774-5577C4FCB1B7}">
      <dsp:nvSpPr>
        <dsp:cNvPr id="11" name="任意多边形 10"/>
        <dsp:cNvSpPr/>
      </dsp:nvSpPr>
      <dsp:spPr bwMode="white">
        <a:xfrm>
          <a:off x="164158" y="2189216"/>
          <a:ext cx="168887" cy="1717753"/>
        </a:xfrm>
        <a:custGeom>
          <a:avLst/>
          <a:gdLst/>
          <a:ahLst/>
          <a:cxnLst/>
          <a:pathLst>
            <a:path w="266" h="2705">
              <a:moveTo>
                <a:pt x="0" y="0"/>
              </a:moveTo>
              <a:lnTo>
                <a:pt x="0" y="2705"/>
              </a:lnTo>
              <a:lnTo>
                <a:pt x="266" y="2705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64158" y="2189216"/>
        <a:ext cx="168887" cy="1717753"/>
      </dsp:txXfrm>
    </dsp:sp>
    <dsp:sp modelId="{871D1CF8-05BF-4C61-9942-E0858F670563}">
      <dsp:nvSpPr>
        <dsp:cNvPr id="14" name="任意多边形 13"/>
        <dsp:cNvSpPr/>
      </dsp:nvSpPr>
      <dsp:spPr bwMode="white">
        <a:xfrm>
          <a:off x="3988975" y="820792"/>
          <a:ext cx="5663" cy="652997"/>
        </a:xfrm>
        <a:custGeom>
          <a:avLst/>
          <a:gdLst/>
          <a:ahLst/>
          <a:cxnLst/>
          <a:pathLst>
            <a:path w="9" h="1028">
              <a:moveTo>
                <a:pt x="0" y="0"/>
              </a:moveTo>
              <a:lnTo>
                <a:pt x="0" y="757"/>
              </a:lnTo>
              <a:lnTo>
                <a:pt x="9" y="757"/>
              </a:lnTo>
              <a:lnTo>
                <a:pt x="9" y="1028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88975" y="820792"/>
        <a:ext cx="5663" cy="652997"/>
      </dsp:txXfrm>
    </dsp:sp>
    <dsp:sp modelId="{9FF2B20F-0D9A-4BB0-B596-E5C04E62C9B8}">
      <dsp:nvSpPr>
        <dsp:cNvPr id="17" name="任意多边形 16"/>
        <dsp:cNvSpPr/>
      </dsp:nvSpPr>
      <dsp:spPr bwMode="white">
        <a:xfrm>
          <a:off x="3172724" y="2294581"/>
          <a:ext cx="321367" cy="643287"/>
        </a:xfrm>
        <a:custGeom>
          <a:avLst/>
          <a:gdLst/>
          <a:ahLst/>
          <a:cxnLst/>
          <a:pathLst>
            <a:path w="506" h="1013">
              <a:moveTo>
                <a:pt x="0" y="0"/>
              </a:moveTo>
              <a:lnTo>
                <a:pt x="0" y="1013"/>
              </a:lnTo>
              <a:lnTo>
                <a:pt x="506" y="1013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72724" y="2294581"/>
        <a:ext cx="321367" cy="643287"/>
      </dsp:txXfrm>
    </dsp:sp>
    <dsp:sp modelId="{DB39677B-CEE3-4807-A1D2-3B3AEABA406E}">
      <dsp:nvSpPr>
        <dsp:cNvPr id="20" name="任意多边形 19"/>
        <dsp:cNvSpPr/>
      </dsp:nvSpPr>
      <dsp:spPr bwMode="white">
        <a:xfrm>
          <a:off x="3172724" y="2294581"/>
          <a:ext cx="286122" cy="1612388"/>
        </a:xfrm>
        <a:custGeom>
          <a:avLst/>
          <a:gdLst/>
          <a:ahLst/>
          <a:cxnLst/>
          <a:pathLst>
            <a:path w="451" h="2539">
              <a:moveTo>
                <a:pt x="0" y="0"/>
              </a:moveTo>
              <a:lnTo>
                <a:pt x="0" y="2539"/>
              </a:lnTo>
              <a:lnTo>
                <a:pt x="451" y="253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72724" y="2294581"/>
        <a:ext cx="286122" cy="1612388"/>
      </dsp:txXfrm>
    </dsp:sp>
    <dsp:sp modelId="{CC889656-456E-431C-AA85-60F95EA71AD4}">
      <dsp:nvSpPr>
        <dsp:cNvPr id="23" name="任意多边形 22"/>
        <dsp:cNvSpPr/>
      </dsp:nvSpPr>
      <dsp:spPr bwMode="white">
        <a:xfrm>
          <a:off x="3988975" y="820792"/>
          <a:ext cx="3381572" cy="547632"/>
        </a:xfrm>
        <a:custGeom>
          <a:avLst/>
          <a:gdLst/>
          <a:ahLst/>
          <a:cxnLst/>
          <a:pathLst>
            <a:path w="5325" h="862">
              <a:moveTo>
                <a:pt x="0" y="0"/>
              </a:moveTo>
              <a:lnTo>
                <a:pt x="0" y="591"/>
              </a:lnTo>
              <a:lnTo>
                <a:pt x="5325" y="591"/>
              </a:lnTo>
              <a:lnTo>
                <a:pt x="5325" y="862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988975" y="820792"/>
        <a:ext cx="3381572" cy="547632"/>
      </dsp:txXfrm>
    </dsp:sp>
    <dsp:sp modelId="{CFC46C4F-4362-4C35-8DE6-EABF239C56F5}">
      <dsp:nvSpPr>
        <dsp:cNvPr id="26" name="任意多边形 25"/>
        <dsp:cNvSpPr/>
      </dsp:nvSpPr>
      <dsp:spPr bwMode="white">
        <a:xfrm>
          <a:off x="6713913" y="2189216"/>
          <a:ext cx="213193" cy="748652"/>
        </a:xfrm>
        <a:custGeom>
          <a:avLst/>
          <a:gdLst/>
          <a:ahLst/>
          <a:cxnLst/>
          <a:pathLst>
            <a:path w="336" h="1179">
              <a:moveTo>
                <a:pt x="0" y="0"/>
              </a:moveTo>
              <a:lnTo>
                <a:pt x="0" y="1179"/>
              </a:lnTo>
              <a:lnTo>
                <a:pt x="336" y="1179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713913" y="2189216"/>
        <a:ext cx="213193" cy="748652"/>
      </dsp:txXfrm>
    </dsp:sp>
    <dsp:sp modelId="{FEF4BD63-4A6A-4664-9F1A-A2D6CF0ECD25}">
      <dsp:nvSpPr>
        <dsp:cNvPr id="29" name="任意多边形 28"/>
        <dsp:cNvSpPr/>
      </dsp:nvSpPr>
      <dsp:spPr bwMode="white">
        <a:xfrm>
          <a:off x="6713913" y="2189216"/>
          <a:ext cx="213193" cy="1717753"/>
        </a:xfrm>
        <a:custGeom>
          <a:avLst/>
          <a:gdLst/>
          <a:ahLst/>
          <a:cxnLst/>
          <a:pathLst>
            <a:path w="336" h="2705">
              <a:moveTo>
                <a:pt x="0" y="0"/>
              </a:moveTo>
              <a:lnTo>
                <a:pt x="0" y="2705"/>
              </a:lnTo>
              <a:lnTo>
                <a:pt x="336" y="2705"/>
              </a:lnTo>
            </a:path>
          </a:pathLst>
        </a:custGeom>
        <a:ln>
          <a:solidFill>
            <a:schemeClr val="tx1"/>
          </a:solidFill>
        </a:ln>
      </dsp:spPr>
      <dsp:style>
        <a:lnRef idx="2">
          <a:schemeClr val="accent1">
            <a:shade val="8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713913" y="2189216"/>
        <a:ext cx="213193" cy="1717753"/>
      </dsp:txXfrm>
    </dsp:sp>
    <dsp:sp modelId="{CD49771A-2744-4DC1-BC3F-DE7CA89F62F9}">
      <dsp:nvSpPr>
        <dsp:cNvPr id="3" name="圆角矩形 2"/>
        <dsp:cNvSpPr/>
      </dsp:nvSpPr>
      <dsp:spPr bwMode="white">
        <a:xfrm>
          <a:off x="3168183" y="0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供应链中心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3168183" y="0"/>
        <a:ext cx="1641584" cy="820792"/>
      </dsp:txXfrm>
    </dsp:sp>
    <dsp:sp modelId="{FA3F2591-6B45-4509-A7B0-EFDD2CD876A9}">
      <dsp:nvSpPr>
        <dsp:cNvPr id="6" name="圆角矩形 5"/>
        <dsp:cNvSpPr/>
      </dsp:nvSpPr>
      <dsp:spPr bwMode="white">
        <a:xfrm>
          <a:off x="0" y="1368424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采购管理部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0" y="1368424"/>
        <a:ext cx="1641584" cy="820792"/>
      </dsp:txXfrm>
    </dsp:sp>
    <dsp:sp modelId="{08BE5E1E-0D68-4CC9-9294-FC1EFE380569}">
      <dsp:nvSpPr>
        <dsp:cNvPr id="9" name="圆角矩形 8"/>
        <dsp:cNvSpPr/>
      </dsp:nvSpPr>
      <dsp:spPr bwMode="white">
        <a:xfrm>
          <a:off x="333045" y="2422107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生产采购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333045" y="2422107"/>
        <a:ext cx="1641584" cy="820792"/>
      </dsp:txXfrm>
    </dsp:sp>
    <dsp:sp modelId="{4A98DFD1-8B94-4229-92AD-7243E5278354}">
      <dsp:nvSpPr>
        <dsp:cNvPr id="12" name="圆角矩形 11"/>
        <dsp:cNvSpPr/>
      </dsp:nvSpPr>
      <dsp:spPr bwMode="white">
        <a:xfrm>
          <a:off x="333045" y="3496573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耗材采购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333045" y="3496573"/>
        <a:ext cx="1641584" cy="820792"/>
      </dsp:txXfrm>
    </dsp:sp>
    <dsp:sp modelId="{F0239FFD-D898-4F21-AC76-3026C5AC7B85}">
      <dsp:nvSpPr>
        <dsp:cNvPr id="15" name="圆角矩形 14"/>
        <dsp:cNvSpPr/>
      </dsp:nvSpPr>
      <dsp:spPr bwMode="white">
        <a:xfrm>
          <a:off x="2967245" y="1473789"/>
          <a:ext cx="2054787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PMC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2967245" y="1473789"/>
        <a:ext cx="2054787" cy="820792"/>
      </dsp:txXfrm>
    </dsp:sp>
    <dsp:sp modelId="{B5404CD4-D0BE-4C9A-8642-D5AF024FF9FC}">
      <dsp:nvSpPr>
        <dsp:cNvPr id="18" name="圆角矩形 17"/>
        <dsp:cNvSpPr/>
      </dsp:nvSpPr>
      <dsp:spPr bwMode="white">
        <a:xfrm>
          <a:off x="3494091" y="2527472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PC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3494091" y="2527472"/>
        <a:ext cx="1641584" cy="820792"/>
      </dsp:txXfrm>
    </dsp:sp>
    <dsp:sp modelId="{D439A774-4D01-46DE-891F-5D078246A399}">
      <dsp:nvSpPr>
        <dsp:cNvPr id="21" name="圆角矩形 20"/>
        <dsp:cNvSpPr/>
      </dsp:nvSpPr>
      <dsp:spPr bwMode="white">
        <a:xfrm>
          <a:off x="3458846" y="3496573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MC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3458846" y="3496573"/>
        <a:ext cx="1641584" cy="820792"/>
      </dsp:txXfrm>
    </dsp:sp>
    <dsp:sp modelId="{CD8CBFE5-9150-4C23-958F-664F75D65CEE}">
      <dsp:nvSpPr>
        <dsp:cNvPr id="24" name="圆角矩形 23"/>
        <dsp:cNvSpPr/>
      </dsp:nvSpPr>
      <dsp:spPr bwMode="white">
        <a:xfrm>
          <a:off x="6549755" y="1368424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仓储物流部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6549755" y="1368424"/>
        <a:ext cx="1641584" cy="820792"/>
      </dsp:txXfrm>
    </dsp:sp>
    <dsp:sp modelId="{A207B38C-4A44-4EF0-A721-3D438BBCA21A}">
      <dsp:nvSpPr>
        <dsp:cNvPr id="27" name="圆角矩形 26"/>
        <dsp:cNvSpPr/>
      </dsp:nvSpPr>
      <dsp:spPr bwMode="white">
        <a:xfrm>
          <a:off x="6927106" y="2527472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仓库组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6927106" y="2527472"/>
        <a:ext cx="1641584" cy="820792"/>
      </dsp:txXfrm>
    </dsp:sp>
    <dsp:sp modelId="{90180121-498D-4EF0-B098-DF8766D12EA2}">
      <dsp:nvSpPr>
        <dsp:cNvPr id="30" name="圆角矩形 29"/>
        <dsp:cNvSpPr/>
      </dsp:nvSpPr>
      <dsp:spPr bwMode="white">
        <a:xfrm>
          <a:off x="6927106" y="3496573"/>
          <a:ext cx="1641584" cy="820792"/>
        </a:xfrm>
        <a:prstGeom prst="roundRect">
          <a:avLst/>
        </a:prstGeom>
        <a:ln>
          <a:solidFill>
            <a:schemeClr val="tx1"/>
          </a:solidFill>
        </a:ln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5240" tIns="15240" rIns="15240" bIns="1524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rPr>
            <a:t>物流组</a:t>
          </a:r>
          <a:endParaRPr kumimoji="0" lang="zh-CN" altLang="en-US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endParaRPr>
        </a:p>
      </dsp:txBody>
      <dsp:txXfrm>
        <a:off x="6927106" y="3496573"/>
        <a:ext cx="1641584" cy="820792"/>
      </dsp:txXfrm>
    </dsp:sp>
    <dsp:sp modelId="{49746B45-22E4-4911-9070-64B609A7E9EC}">
      <dsp:nvSpPr>
        <dsp:cNvPr id="4" name="矩形 3" hidden="1"/>
        <dsp:cNvSpPr/>
      </dsp:nvSpPr>
      <dsp:spPr>
        <a:xfrm>
          <a:off x="4481450" y="0"/>
          <a:ext cx="328317" cy="820792"/>
        </a:xfrm>
        <a:prstGeom prst="rect">
          <a:avLst/>
        </a:prstGeom>
      </dsp:spPr>
      <dsp:txXfrm>
        <a:off x="4481450" y="0"/>
        <a:ext cx="328317" cy="820792"/>
      </dsp:txXfrm>
    </dsp:sp>
    <dsp:sp modelId="{97510277-A856-465E-B054-FA7D3C033575}">
      <dsp:nvSpPr>
        <dsp:cNvPr id="7" name="矩形 6" hidden="1"/>
        <dsp:cNvSpPr/>
      </dsp:nvSpPr>
      <dsp:spPr>
        <a:xfrm>
          <a:off x="0" y="1368424"/>
          <a:ext cx="328317" cy="820792"/>
        </a:xfrm>
        <a:prstGeom prst="rect">
          <a:avLst/>
        </a:prstGeom>
      </dsp:spPr>
      <dsp:txXfrm>
        <a:off x="0" y="1368424"/>
        <a:ext cx="328317" cy="820792"/>
      </dsp:txXfrm>
    </dsp:sp>
    <dsp:sp modelId="{84E4E624-B337-4098-8954-CBE517B29894}">
      <dsp:nvSpPr>
        <dsp:cNvPr id="10" name="矩形 9" hidden="1"/>
        <dsp:cNvSpPr/>
      </dsp:nvSpPr>
      <dsp:spPr>
        <a:xfrm>
          <a:off x="333045" y="2422107"/>
          <a:ext cx="328317" cy="820792"/>
        </a:xfrm>
        <a:prstGeom prst="rect">
          <a:avLst/>
        </a:prstGeom>
      </dsp:spPr>
      <dsp:txXfrm>
        <a:off x="333045" y="2422107"/>
        <a:ext cx="328317" cy="820792"/>
      </dsp:txXfrm>
    </dsp:sp>
    <dsp:sp modelId="{AA92DD88-0763-4A9F-B4BF-EC1C9FBF8B3C}">
      <dsp:nvSpPr>
        <dsp:cNvPr id="13" name="矩形 12" hidden="1"/>
        <dsp:cNvSpPr/>
      </dsp:nvSpPr>
      <dsp:spPr>
        <a:xfrm>
          <a:off x="333045" y="3496573"/>
          <a:ext cx="328317" cy="820792"/>
        </a:xfrm>
        <a:prstGeom prst="rect">
          <a:avLst/>
        </a:prstGeom>
      </dsp:spPr>
      <dsp:txXfrm>
        <a:off x="333045" y="3496573"/>
        <a:ext cx="328317" cy="820792"/>
      </dsp:txXfrm>
    </dsp:sp>
    <dsp:sp modelId="{951E5814-9EAA-4847-B72A-1000DC19F462}">
      <dsp:nvSpPr>
        <dsp:cNvPr id="16" name="矩形 15" hidden="1"/>
        <dsp:cNvSpPr/>
      </dsp:nvSpPr>
      <dsp:spPr>
        <a:xfrm>
          <a:off x="2967245" y="1473789"/>
          <a:ext cx="410957" cy="820792"/>
        </a:xfrm>
        <a:prstGeom prst="rect">
          <a:avLst/>
        </a:prstGeom>
      </dsp:spPr>
      <dsp:txXfrm>
        <a:off x="2967245" y="1473789"/>
        <a:ext cx="410957" cy="820792"/>
      </dsp:txXfrm>
    </dsp:sp>
    <dsp:sp modelId="{3E05FD90-E69C-447D-AE8A-22501775730C}">
      <dsp:nvSpPr>
        <dsp:cNvPr id="19" name="矩形 18" hidden="1"/>
        <dsp:cNvSpPr/>
      </dsp:nvSpPr>
      <dsp:spPr>
        <a:xfrm>
          <a:off x="3494091" y="2527472"/>
          <a:ext cx="328317" cy="820792"/>
        </a:xfrm>
        <a:prstGeom prst="rect">
          <a:avLst/>
        </a:prstGeom>
      </dsp:spPr>
      <dsp:txXfrm>
        <a:off x="3494091" y="2527472"/>
        <a:ext cx="328317" cy="820792"/>
      </dsp:txXfrm>
    </dsp:sp>
    <dsp:sp modelId="{BCBB653A-21F0-4CF2-BD3E-FFCC015D42F2}">
      <dsp:nvSpPr>
        <dsp:cNvPr id="22" name="矩形 21" hidden="1"/>
        <dsp:cNvSpPr/>
      </dsp:nvSpPr>
      <dsp:spPr>
        <a:xfrm>
          <a:off x="3458846" y="3496573"/>
          <a:ext cx="328317" cy="820792"/>
        </a:xfrm>
        <a:prstGeom prst="rect">
          <a:avLst/>
        </a:prstGeom>
      </dsp:spPr>
      <dsp:txXfrm>
        <a:off x="3458846" y="3496573"/>
        <a:ext cx="328317" cy="820792"/>
      </dsp:txXfrm>
    </dsp:sp>
    <dsp:sp modelId="{2F4234E3-403C-4AB6-A3E8-06570F717470}">
      <dsp:nvSpPr>
        <dsp:cNvPr id="25" name="矩形 24" hidden="1"/>
        <dsp:cNvSpPr/>
      </dsp:nvSpPr>
      <dsp:spPr>
        <a:xfrm>
          <a:off x="6549755" y="1368424"/>
          <a:ext cx="328317" cy="820792"/>
        </a:xfrm>
        <a:prstGeom prst="rect">
          <a:avLst/>
        </a:prstGeom>
      </dsp:spPr>
      <dsp:txXfrm>
        <a:off x="6549755" y="1368424"/>
        <a:ext cx="328317" cy="820792"/>
      </dsp:txXfrm>
    </dsp:sp>
    <dsp:sp modelId="{1DE37378-6E2A-41C1-AD6A-76A10BA202D3}">
      <dsp:nvSpPr>
        <dsp:cNvPr id="28" name="矩形 27" hidden="1"/>
        <dsp:cNvSpPr/>
      </dsp:nvSpPr>
      <dsp:spPr>
        <a:xfrm>
          <a:off x="6927106" y="2527472"/>
          <a:ext cx="328317" cy="820792"/>
        </a:xfrm>
        <a:prstGeom prst="rect">
          <a:avLst/>
        </a:prstGeom>
      </dsp:spPr>
      <dsp:txXfrm>
        <a:off x="6927106" y="2527472"/>
        <a:ext cx="328317" cy="820792"/>
      </dsp:txXfrm>
    </dsp:sp>
    <dsp:sp modelId="{57C2F742-9439-471F-8E0A-1620A9ECB20A}">
      <dsp:nvSpPr>
        <dsp:cNvPr id="31" name="矩形 30" hidden="1"/>
        <dsp:cNvSpPr/>
      </dsp:nvSpPr>
      <dsp:spPr>
        <a:xfrm>
          <a:off x="6927106" y="3496573"/>
          <a:ext cx="328317" cy="820792"/>
        </a:xfrm>
        <a:prstGeom prst="rect">
          <a:avLst/>
        </a:prstGeom>
      </dsp:spPr>
      <dsp:txXfrm>
        <a:off x="6927106" y="3496573"/>
        <a:ext cx="328317" cy="820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5511" cy="5507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1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15608" y="0"/>
            <a:ext cx="2995511" cy="5507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1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427000"/>
            <a:ext cx="2995511" cy="550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15608" y="10427000"/>
            <a:ext cx="2995511" cy="5507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1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588" tIns="48294" rIns="96588" bIns="48294" numCol="1" anchor="t" anchorCtr="0" compatLnSpc="1"/>
          <a:lstStyle>
            <a:lvl1pPr defTabSz="9652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2913" cy="501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588" tIns="48294" rIns="96588" bIns="48294" numCol="1" anchor="t" anchorCtr="0" compatLnSpc="1"/>
          <a:lstStyle>
            <a:lvl1pPr algn="r" defTabSz="9652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4" name="Rectangle 4"/>
          <p:cNvSpPr>
            <a:spLocks noGrp="1" noRot="1"/>
          </p:cNvSpPr>
          <p:nvPr>
            <p:ph type="sldImg" idx="2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07038" cy="4508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588" tIns="48294" rIns="96588" bIns="48294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588" tIns="48294" rIns="96588" bIns="48294" numCol="1" anchor="b" anchorCtr="0" compatLnSpc="1"/>
          <a:lstStyle>
            <a:lvl1pPr defTabSz="965200">
              <a:defRPr sz="1300">
                <a:latin typeface="Arial" panose="020B0604020202020204" pitchFamily="34" charset="0"/>
              </a:defRPr>
            </a:lvl1pPr>
          </a:lstStyle>
          <a:p>
            <a:pPr marL="0" marR="0" lvl="0" indent="0" algn="l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515475"/>
            <a:ext cx="2982913" cy="501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6588" tIns="48294" rIns="96588" bIns="48294" numCol="1" anchor="b" anchorCtr="0" compatLnSpc="1"/>
          <a:p>
            <a:pPr lvl="0" algn="r" defTabSz="965200" eaLnBrk="1" hangingPunct="1"/>
            <a:fld id="{9A0DB2DC-4C9A-4742-B13C-FB6460FD3503}" type="slidenum">
              <a:rPr lang="zh-CN" altLang="en-US" sz="1300" dirty="0"/>
            </a:fld>
            <a:endParaRPr lang="zh-CN" altLang="en-US" sz="13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B588E-F314-4605-8686-DC81D43E39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B588E-F314-4605-8686-DC81D43E39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B588E-F314-4605-8686-DC81D43E39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76BE4-FE54-4E7E-BAB1-1DAE7BAEC2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135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135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61356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61356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8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781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6825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7815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027801-23B2-49D4-9C56-513C35B7DC79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81763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图示 5"/>
          <p:cNvGraphicFramePr/>
          <p:nvPr/>
        </p:nvGraphicFramePr>
        <p:xfrm>
          <a:off x="63500" y="1124585"/>
          <a:ext cx="901573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7" name="Rectangle 2"/>
          <p:cNvSpPr/>
          <p:nvPr/>
        </p:nvSpPr>
        <p:spPr>
          <a:xfrm>
            <a:off x="76835" y="189230"/>
            <a:ext cx="8965565" cy="62992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系统项目供货组织机构图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4122686" y="1763768"/>
            <a:ext cx="993228" cy="370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董事会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5" idx="2"/>
          </p:cNvCxnSpPr>
          <p:nvPr/>
        </p:nvCxnSpPr>
        <p:spPr>
          <a:xfrm>
            <a:off x="4619300" y="2134257"/>
            <a:ext cx="1" cy="425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734204" y="3363968"/>
            <a:ext cx="5793835" cy="23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/>
          <p:nvPr/>
        </p:nvSpPr>
        <p:spPr>
          <a:xfrm>
            <a:off x="4150277" y="2555987"/>
            <a:ext cx="993228" cy="3704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总经理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623242" y="2934357"/>
            <a:ext cx="1" cy="425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42087" y="3395498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1501663" y="3840874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技术部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557968" y="3383675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8"/>
          <p:cNvSpPr/>
          <p:nvPr/>
        </p:nvSpPr>
        <p:spPr>
          <a:xfrm>
            <a:off x="2301779" y="3829050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358070" y="3379737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3101881" y="3825113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质检部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158170" y="3367917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3901981" y="3813293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财务部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989800" y="3371862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4733611" y="3817238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综合部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797789" y="3360038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26"/>
          <p:cNvSpPr/>
          <p:nvPr/>
        </p:nvSpPr>
        <p:spPr>
          <a:xfrm>
            <a:off x="5541599" y="3805413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市场</a:t>
            </a:r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680660" y="3360038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6424471" y="3805413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人事部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528055" y="3363983"/>
            <a:ext cx="0" cy="44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圆角矩形 30"/>
          <p:cNvSpPr/>
          <p:nvPr/>
        </p:nvSpPr>
        <p:spPr>
          <a:xfrm>
            <a:off x="7271865" y="3809358"/>
            <a:ext cx="516321" cy="12100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客服部</a:t>
            </a:r>
            <a:endParaRPr lang="zh-CN" altLang="en-US" sz="1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图示 5"/>
          <p:cNvGraphicFramePr/>
          <p:nvPr/>
        </p:nvGraphicFramePr>
        <p:xfrm>
          <a:off x="57785" y="1136015"/>
          <a:ext cx="9030335" cy="554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7" name="Rectangle 2"/>
          <p:cNvSpPr/>
          <p:nvPr/>
        </p:nvSpPr>
        <p:spPr>
          <a:xfrm>
            <a:off x="143510" y="189230"/>
            <a:ext cx="8914130" cy="63563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系统项目运营组织架构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78"/>
          <p:cNvGrpSpPr/>
          <p:nvPr/>
        </p:nvGrpSpPr>
        <p:grpSpPr>
          <a:xfrm>
            <a:off x="285750" y="1285875"/>
            <a:ext cx="8572500" cy="5357813"/>
            <a:chOff x="357158" y="214290"/>
            <a:chExt cx="8540673" cy="6429396"/>
          </a:xfrm>
        </p:grpSpPr>
        <p:grpSp>
          <p:nvGrpSpPr>
            <p:cNvPr id="2054" name="组合 4"/>
            <p:cNvGrpSpPr/>
            <p:nvPr/>
          </p:nvGrpSpPr>
          <p:grpSpPr>
            <a:xfrm>
              <a:off x="3929058" y="214290"/>
              <a:ext cx="1539749" cy="698436"/>
              <a:chOff x="2909182" y="496"/>
              <a:chExt cx="2254129" cy="112706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矩形 6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董事会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5" name="组合 7"/>
            <p:cNvGrpSpPr/>
            <p:nvPr/>
          </p:nvGrpSpPr>
          <p:grpSpPr>
            <a:xfrm>
              <a:off x="3929058" y="1285860"/>
              <a:ext cx="1539749" cy="698436"/>
              <a:chOff x="2909182" y="496"/>
              <a:chExt cx="2254129" cy="112706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" name="矩形 9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CEO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6" name="组合 10"/>
            <p:cNvGrpSpPr/>
            <p:nvPr/>
          </p:nvGrpSpPr>
          <p:grpSpPr>
            <a:xfrm>
              <a:off x="5857884" y="214290"/>
              <a:ext cx="1539749" cy="698436"/>
              <a:chOff x="2909182" y="496"/>
              <a:chExt cx="2254129" cy="1127064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" name="矩形 12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顾问团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7" name="组合 13"/>
            <p:cNvGrpSpPr/>
            <p:nvPr/>
          </p:nvGrpSpPr>
          <p:grpSpPr>
            <a:xfrm>
              <a:off x="357158" y="2571744"/>
              <a:ext cx="1539749" cy="698436"/>
              <a:chOff x="2909182" y="496"/>
              <a:chExt cx="2254129" cy="112706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矩形 15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营销总监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8" name="组合 16"/>
            <p:cNvGrpSpPr/>
            <p:nvPr/>
          </p:nvGrpSpPr>
          <p:grpSpPr>
            <a:xfrm>
              <a:off x="357158" y="3929066"/>
              <a:ext cx="1539749" cy="698436"/>
              <a:chOff x="2909182" y="496"/>
              <a:chExt cx="2254129" cy="1127064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矩形 18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项目经理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59" name="组合 19"/>
            <p:cNvGrpSpPr/>
            <p:nvPr/>
          </p:nvGrpSpPr>
          <p:grpSpPr>
            <a:xfrm>
              <a:off x="357158" y="5945250"/>
              <a:ext cx="1539749" cy="698436"/>
              <a:chOff x="2909182" y="496"/>
              <a:chExt cx="2254129" cy="112706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矩形 21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临时工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60" name="组合 22"/>
            <p:cNvGrpSpPr/>
            <p:nvPr/>
          </p:nvGrpSpPr>
          <p:grpSpPr>
            <a:xfrm>
              <a:off x="2143108" y="2571744"/>
              <a:ext cx="1539749" cy="698436"/>
              <a:chOff x="2909182" y="496"/>
              <a:chExt cx="2254129" cy="1127064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矩形 24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首席专家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61" name="组合 25"/>
            <p:cNvGrpSpPr/>
            <p:nvPr/>
          </p:nvGrpSpPr>
          <p:grpSpPr>
            <a:xfrm>
              <a:off x="2143108" y="3929066"/>
              <a:ext cx="1539749" cy="698436"/>
              <a:chOff x="2909182" y="496"/>
              <a:chExt cx="2254129" cy="112706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矩形 27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主治专家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62" name="组合 28"/>
            <p:cNvGrpSpPr/>
            <p:nvPr/>
          </p:nvGrpSpPr>
          <p:grpSpPr>
            <a:xfrm>
              <a:off x="3929058" y="3929066"/>
              <a:ext cx="1539749" cy="698436"/>
              <a:chOff x="2909182" y="496"/>
              <a:chExt cx="2254129" cy="112706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矩形 30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护士长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63" name="组合 31"/>
            <p:cNvGrpSpPr/>
            <p:nvPr/>
          </p:nvGrpSpPr>
          <p:grpSpPr>
            <a:xfrm>
              <a:off x="3929058" y="5072074"/>
              <a:ext cx="1539749" cy="698436"/>
              <a:chOff x="2909182" y="496"/>
              <a:chExt cx="2254129" cy="1127064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4" name="矩形 33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护士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5623907" y="3900494"/>
              <a:ext cx="1539749" cy="6984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marL="0" marR="0" lvl="0" indent="0" algn="ctr" defTabSz="2533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人力总监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332042" y="3900494"/>
              <a:ext cx="1539749" cy="6984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marL="0" marR="0" lvl="0" indent="0" algn="ctr" defTabSz="2533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财务总监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066" name="组合 40"/>
            <p:cNvGrpSpPr/>
            <p:nvPr/>
          </p:nvGrpSpPr>
          <p:grpSpPr>
            <a:xfrm>
              <a:off x="7358082" y="5072074"/>
              <a:ext cx="1539749" cy="698436"/>
              <a:chOff x="2909182" y="496"/>
              <a:chExt cx="2254129" cy="112706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3" name="矩形 42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出纳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2067" name="组合 43"/>
            <p:cNvGrpSpPr/>
            <p:nvPr/>
          </p:nvGrpSpPr>
          <p:grpSpPr>
            <a:xfrm>
              <a:off x="5643570" y="5072074"/>
              <a:ext cx="1539749" cy="698436"/>
              <a:chOff x="2909182" y="496"/>
              <a:chExt cx="2254129" cy="1127064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6" name="矩形 45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前台接线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直接连接符 47"/>
            <p:cNvCxnSpPr/>
            <p:nvPr/>
          </p:nvCxnSpPr>
          <p:spPr>
            <a:xfrm rot="5400000">
              <a:off x="4512366" y="1099293"/>
              <a:ext cx="37313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5400000">
              <a:off x="3726548" y="2956681"/>
              <a:ext cx="19447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142976" y="2143116"/>
              <a:ext cx="70009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rot="5400000">
              <a:off x="920690" y="2349458"/>
              <a:ext cx="428628" cy="1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rot="16200000" flipH="1">
              <a:off x="6677611" y="3623310"/>
              <a:ext cx="2886883" cy="12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rot="16200000" flipH="1">
              <a:off x="4923421" y="3583635"/>
              <a:ext cx="2972611" cy="58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5400000">
              <a:off x="4476647" y="4849788"/>
              <a:ext cx="44457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5400000">
              <a:off x="2583540" y="3599623"/>
              <a:ext cx="65888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5400000">
              <a:off x="797590" y="3599623"/>
              <a:ext cx="65888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5400000">
              <a:off x="468159" y="5286376"/>
              <a:ext cx="131774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5400000">
              <a:off x="2706641" y="2349460"/>
              <a:ext cx="428628" cy="15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5468807" y="563508"/>
              <a:ext cx="38907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3214678" y="214290"/>
            <a:ext cx="2857520" cy="5232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组织架构简图</a:t>
            </a:r>
            <a:endParaRPr kumimoji="0" lang="zh-CN" altLang="en-US" sz="2800" b="1" i="0" u="none" strike="noStrike" kern="1200" cap="none" spc="60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TextBox 59"/>
          <p:cNvSpPr txBox="1"/>
          <p:nvPr/>
        </p:nvSpPr>
        <p:spPr>
          <a:xfrm>
            <a:off x="428625" y="5643563"/>
            <a:ext cx="1000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PC40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5" name="TextBox 60"/>
          <p:cNvSpPr txBox="1"/>
          <p:nvPr/>
        </p:nvSpPr>
        <p:spPr>
          <a:xfrm>
            <a:off x="357188" y="4786313"/>
            <a:ext cx="1000125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PC41-42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TextBox 62"/>
          <p:cNvSpPr txBox="1"/>
          <p:nvPr/>
        </p:nvSpPr>
        <p:spPr>
          <a:xfrm>
            <a:off x="357188" y="3857625"/>
            <a:ext cx="10001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PC43-44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TextBox 64"/>
          <p:cNvSpPr txBox="1"/>
          <p:nvPr/>
        </p:nvSpPr>
        <p:spPr>
          <a:xfrm>
            <a:off x="357188" y="2714625"/>
            <a:ext cx="10001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PC45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TextBox 66"/>
          <p:cNvSpPr txBox="1"/>
          <p:nvPr/>
        </p:nvSpPr>
        <p:spPr>
          <a:xfrm>
            <a:off x="357188" y="1571625"/>
            <a:ext cx="1000125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PC46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79" name="组合 68"/>
          <p:cNvGrpSpPr/>
          <p:nvPr/>
        </p:nvGrpSpPr>
        <p:grpSpPr>
          <a:xfrm>
            <a:off x="1714500" y="428625"/>
            <a:ext cx="6970713" cy="5715000"/>
            <a:chOff x="357158" y="214290"/>
            <a:chExt cx="8543628" cy="6429396"/>
          </a:xfrm>
        </p:grpSpPr>
        <p:grpSp>
          <p:nvGrpSpPr>
            <p:cNvPr id="3080" name="组合 4"/>
            <p:cNvGrpSpPr/>
            <p:nvPr/>
          </p:nvGrpSpPr>
          <p:grpSpPr>
            <a:xfrm>
              <a:off x="3929058" y="214290"/>
              <a:ext cx="1539749" cy="698436"/>
              <a:chOff x="2909182" y="496"/>
              <a:chExt cx="2254129" cy="1127064"/>
            </a:xfrm>
          </p:grpSpPr>
          <p:sp>
            <p:nvSpPr>
              <p:cNvPr id="129" name="矩形 5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30" name="矩形 6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董事会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1" name="组合 7"/>
            <p:cNvGrpSpPr/>
            <p:nvPr/>
          </p:nvGrpSpPr>
          <p:grpSpPr>
            <a:xfrm>
              <a:off x="3929058" y="1285860"/>
              <a:ext cx="1539749" cy="698436"/>
              <a:chOff x="2909182" y="496"/>
              <a:chExt cx="2254129" cy="1127064"/>
            </a:xfrm>
          </p:grpSpPr>
          <p:sp>
            <p:nvSpPr>
              <p:cNvPr id="127" name="矩形 8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8" name="矩形 9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CEO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2" name="组合 10"/>
            <p:cNvGrpSpPr/>
            <p:nvPr/>
          </p:nvGrpSpPr>
          <p:grpSpPr>
            <a:xfrm>
              <a:off x="5857884" y="214290"/>
              <a:ext cx="1539749" cy="698436"/>
              <a:chOff x="2909182" y="496"/>
              <a:chExt cx="2254129" cy="1127064"/>
            </a:xfrm>
          </p:grpSpPr>
          <p:sp>
            <p:nvSpPr>
              <p:cNvPr id="125" name="矩形 11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6" name="矩形 12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顾问团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3" name="组合 13"/>
            <p:cNvGrpSpPr/>
            <p:nvPr/>
          </p:nvGrpSpPr>
          <p:grpSpPr>
            <a:xfrm>
              <a:off x="357158" y="2571744"/>
              <a:ext cx="1539749" cy="698436"/>
              <a:chOff x="2909182" y="496"/>
              <a:chExt cx="2254129" cy="1127064"/>
            </a:xfrm>
          </p:grpSpPr>
          <p:sp>
            <p:nvSpPr>
              <p:cNvPr id="123" name="矩形 14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4" name="矩形 15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营销总监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4" name="组合 16"/>
            <p:cNvGrpSpPr/>
            <p:nvPr/>
          </p:nvGrpSpPr>
          <p:grpSpPr>
            <a:xfrm>
              <a:off x="357158" y="3929066"/>
              <a:ext cx="1539749" cy="698436"/>
              <a:chOff x="2909182" y="496"/>
              <a:chExt cx="2254129" cy="1127064"/>
            </a:xfrm>
          </p:grpSpPr>
          <p:sp>
            <p:nvSpPr>
              <p:cNvPr id="121" name="矩形 120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2" name="矩形 121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项目经理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5" name="组合 19"/>
            <p:cNvGrpSpPr/>
            <p:nvPr/>
          </p:nvGrpSpPr>
          <p:grpSpPr>
            <a:xfrm>
              <a:off x="357158" y="5945250"/>
              <a:ext cx="1539749" cy="698436"/>
              <a:chOff x="2909182" y="496"/>
              <a:chExt cx="2254129" cy="1127064"/>
            </a:xfrm>
          </p:grpSpPr>
          <p:sp>
            <p:nvSpPr>
              <p:cNvPr id="119" name="矩形 118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20" name="矩形 119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临时工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6" name="组合 22"/>
            <p:cNvGrpSpPr/>
            <p:nvPr/>
          </p:nvGrpSpPr>
          <p:grpSpPr>
            <a:xfrm>
              <a:off x="2143108" y="2571744"/>
              <a:ext cx="1539749" cy="698436"/>
              <a:chOff x="2909182" y="496"/>
              <a:chExt cx="2254129" cy="1127064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8" name="矩形 117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首席专家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7" name="组合 25"/>
            <p:cNvGrpSpPr/>
            <p:nvPr/>
          </p:nvGrpSpPr>
          <p:grpSpPr>
            <a:xfrm>
              <a:off x="2143108" y="3929066"/>
              <a:ext cx="1539749" cy="698436"/>
              <a:chOff x="2909182" y="496"/>
              <a:chExt cx="2254129" cy="1127064"/>
            </a:xfrm>
          </p:grpSpPr>
          <p:sp>
            <p:nvSpPr>
              <p:cNvPr id="115" name="矩形 114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6" name="矩形 115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主治专家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8" name="组合 28"/>
            <p:cNvGrpSpPr/>
            <p:nvPr/>
          </p:nvGrpSpPr>
          <p:grpSpPr>
            <a:xfrm>
              <a:off x="3929058" y="3929066"/>
              <a:ext cx="1539749" cy="698436"/>
              <a:chOff x="2909182" y="496"/>
              <a:chExt cx="2254129" cy="1127064"/>
            </a:xfrm>
          </p:grpSpPr>
          <p:sp>
            <p:nvSpPr>
              <p:cNvPr id="113" name="矩形 112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4" name="矩形 113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护士长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89" name="组合 31"/>
            <p:cNvGrpSpPr/>
            <p:nvPr/>
          </p:nvGrpSpPr>
          <p:grpSpPr>
            <a:xfrm>
              <a:off x="3929058" y="5072074"/>
              <a:ext cx="1539749" cy="698436"/>
              <a:chOff x="2909182" y="496"/>
              <a:chExt cx="2254129" cy="1127064"/>
            </a:xfrm>
          </p:grpSpPr>
          <p:sp>
            <p:nvSpPr>
              <p:cNvPr id="111" name="矩形 110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12" name="矩形 111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护士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10" name="矩形 109"/>
            <p:cNvSpPr/>
            <p:nvPr/>
          </p:nvSpPr>
          <p:spPr>
            <a:xfrm>
              <a:off x="5697615" y="3911208"/>
              <a:ext cx="1539749" cy="69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marL="0" marR="0" lvl="0" indent="0" algn="ctr" defTabSz="2533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人力总监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7361037" y="3911208"/>
              <a:ext cx="1539749" cy="69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36195" tIns="36195" rIns="36195" bIns="36195" numCol="1" spcCol="1270" anchor="ctr" anchorCtr="0">
              <a:noAutofit/>
            </a:bodyPr>
            <a:lstStyle/>
            <a:p>
              <a:pPr marL="0" marR="0" lvl="0" indent="0" algn="ctr" defTabSz="2533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财务总监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092" name="组合 40"/>
            <p:cNvGrpSpPr/>
            <p:nvPr/>
          </p:nvGrpSpPr>
          <p:grpSpPr>
            <a:xfrm>
              <a:off x="7358082" y="5072074"/>
              <a:ext cx="1539749" cy="698436"/>
              <a:chOff x="2909182" y="496"/>
              <a:chExt cx="2254129" cy="1127064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6" name="矩形 105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出纳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93" name="组合 43"/>
            <p:cNvGrpSpPr/>
            <p:nvPr/>
          </p:nvGrpSpPr>
          <p:grpSpPr>
            <a:xfrm>
              <a:off x="5643570" y="5072074"/>
              <a:ext cx="1539749" cy="698436"/>
              <a:chOff x="2909182" y="496"/>
              <a:chExt cx="2254129" cy="1127064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04" name="矩形 103"/>
              <p:cNvSpPr/>
              <p:nvPr/>
            </p:nvSpPr>
            <p:spPr>
              <a:xfrm>
                <a:off x="2909182" y="496"/>
                <a:ext cx="2254129" cy="1127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36195" rIns="36195" bIns="36195" numCol="1" spcCol="1270" anchor="ctr" anchorCtr="0">
                <a:noAutofit/>
              </a:bodyPr>
              <a:lstStyle/>
              <a:p>
                <a:pPr marL="0" marR="0" lvl="0" indent="0" algn="ctr" defTabSz="25336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前台接线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cxnSp>
          <p:nvCxnSpPr>
            <p:cNvPr id="89" name="直接连接符 88"/>
            <p:cNvCxnSpPr/>
            <p:nvPr/>
          </p:nvCxnSpPr>
          <p:spPr>
            <a:xfrm rot="5400000">
              <a:off x="4512366" y="1099293"/>
              <a:ext cx="37313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rot="5400000">
              <a:off x="3726548" y="2956681"/>
              <a:ext cx="19447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1142976" y="2143116"/>
              <a:ext cx="700092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5400000">
              <a:off x="920690" y="2349458"/>
              <a:ext cx="428628" cy="159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rot="5400000">
              <a:off x="6673193" y="3597088"/>
              <a:ext cx="2929751" cy="218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rot="16200000" flipH="1">
              <a:off x="4940454" y="3600671"/>
              <a:ext cx="2929749" cy="146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rot="5400000">
              <a:off x="4476647" y="4849788"/>
              <a:ext cx="44457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rot="5400000">
              <a:off x="2583540" y="3599623"/>
              <a:ext cx="65888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 rot="5400000">
              <a:off x="797590" y="3599623"/>
              <a:ext cx="65888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 rot="5400000">
              <a:off x="468159" y="5286376"/>
              <a:ext cx="131774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rot="5400000">
              <a:off x="2706641" y="2349460"/>
              <a:ext cx="428628" cy="159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5468807" y="563508"/>
              <a:ext cx="38907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14375" y="1214438"/>
          <a:ext cx="7715304" cy="4929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  <a:gridCol w="1285884"/>
              </a:tblGrid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等级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级差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幅宽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基本工资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固浮比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工资总额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N/A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N/A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提成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8:2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1875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1725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smtClean="0"/>
                        <a:t>8:2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2156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2070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6:4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3450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2484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6:4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4140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3477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7:3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4968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1615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80%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4867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7:3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6954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250" y="500063"/>
            <a:ext cx="2357438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600" normalizeH="0" baseline="0" noProof="0" dirty="0" smtClean="0">
                <a:latin typeface="+mn-lt"/>
                <a:ea typeface="+mn-ea"/>
                <a:cs typeface="+mn-cs"/>
              </a:rPr>
              <a:t>工资级差表</a:t>
            </a:r>
            <a:endParaRPr kumimoji="0" lang="zh-CN" altLang="en-US" sz="2800" b="1" kern="1200" cap="none" spc="60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5122" name="组合 49"/>
          <p:cNvGrpSpPr/>
          <p:nvPr/>
        </p:nvGrpSpPr>
        <p:grpSpPr>
          <a:xfrm>
            <a:off x="1071563" y="1643063"/>
            <a:ext cx="7143750" cy="4441825"/>
            <a:chOff x="642910" y="1571612"/>
            <a:chExt cx="7143800" cy="4441298"/>
          </a:xfrm>
        </p:grpSpPr>
        <p:cxnSp>
          <p:nvCxnSpPr>
            <p:cNvPr id="3" name="直接箭头连接符 2"/>
            <p:cNvCxnSpPr/>
            <p:nvPr/>
          </p:nvCxnSpPr>
          <p:spPr>
            <a:xfrm rot="5400000" flipH="1" flipV="1">
              <a:off x="-428660" y="3714752"/>
              <a:ext cx="342902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>
              <a:off x="1285852" y="5429264"/>
              <a:ext cx="5715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928794" y="4714884"/>
              <a:ext cx="857256" cy="7143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85852" y="4714884"/>
              <a:ext cx="150019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28" name="TextBox 11"/>
            <p:cNvSpPr txBox="1"/>
            <p:nvPr/>
          </p:nvSpPr>
          <p:spPr>
            <a:xfrm>
              <a:off x="1643042" y="5643578"/>
              <a:ext cx="50006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Calibri" panose="020F0502020204030204" pitchFamily="34" charset="0"/>
                  <a:ea typeface="宋体" panose="02010600030101010101" pitchFamily="2" charset="-122"/>
                </a:rPr>
                <a:t>0.5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TextBox 12"/>
            <p:cNvSpPr txBox="1"/>
            <p:nvPr/>
          </p:nvSpPr>
          <p:spPr>
            <a:xfrm flipH="1">
              <a:off x="857224" y="4572008"/>
              <a:ext cx="35719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Calibri" panose="020F0502020204030204" pitchFamily="34" charset="0"/>
                  <a:ea typeface="宋体" panose="02010600030101010101" pitchFamily="2" charset="-122"/>
                </a:rPr>
                <a:t>1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0" name="TextBox 13"/>
            <p:cNvSpPr txBox="1"/>
            <p:nvPr/>
          </p:nvSpPr>
          <p:spPr>
            <a:xfrm flipH="1">
              <a:off x="857224" y="1571612"/>
              <a:ext cx="642942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Calibri" panose="020F0502020204030204" pitchFamily="34" charset="0"/>
                  <a:ea typeface="宋体" panose="02010600030101010101" pitchFamily="2" charset="-122"/>
                </a:rPr>
                <a:t>奖金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1" name="TextBox 14"/>
            <p:cNvSpPr txBox="1"/>
            <p:nvPr/>
          </p:nvSpPr>
          <p:spPr>
            <a:xfrm flipH="1">
              <a:off x="6215074" y="5500702"/>
              <a:ext cx="1571636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dirty="0">
                  <a:latin typeface="Calibri" panose="020F0502020204030204" pitchFamily="34" charset="0"/>
                  <a:ea typeface="宋体" panose="02010600030101010101" pitchFamily="2" charset="-122"/>
                </a:rPr>
                <a:t>目标完成率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2" name="TextBox 15"/>
            <p:cNvSpPr txBox="1"/>
            <p:nvPr/>
          </p:nvSpPr>
          <p:spPr>
            <a:xfrm flipH="1">
              <a:off x="857224" y="5429264"/>
              <a:ext cx="35719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Calibri" panose="020F0502020204030204" pitchFamily="34" charset="0"/>
                  <a:ea typeface="宋体" panose="02010600030101010101" pitchFamily="2" charset="-122"/>
                </a:rPr>
                <a:t>0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3" name="TextBox 16"/>
            <p:cNvSpPr txBox="1"/>
            <p:nvPr/>
          </p:nvSpPr>
          <p:spPr>
            <a:xfrm flipH="1">
              <a:off x="642910" y="4143380"/>
              <a:ext cx="57150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Calibri" panose="020F0502020204030204" pitchFamily="34" charset="0"/>
                  <a:ea typeface="宋体" panose="02010600030101010101" pitchFamily="2" charset="-122"/>
                </a:rPr>
                <a:t>1.5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2786050" y="4286256"/>
              <a:ext cx="1571636" cy="4286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35" name="TextBox 19"/>
            <p:cNvSpPr txBox="1"/>
            <p:nvPr/>
          </p:nvSpPr>
          <p:spPr>
            <a:xfrm flipH="1">
              <a:off x="2571736" y="5643578"/>
              <a:ext cx="35719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b="1" dirty="0">
                  <a:latin typeface="Calibri" panose="020F0502020204030204" pitchFamily="34" charset="0"/>
                  <a:ea typeface="宋体" panose="02010600030101010101" pitchFamily="2" charset="-122"/>
                </a:rPr>
                <a:t>1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36" name="TextBox 21"/>
            <p:cNvSpPr txBox="1"/>
            <p:nvPr/>
          </p:nvSpPr>
          <p:spPr>
            <a:xfrm flipH="1">
              <a:off x="4214810" y="5643578"/>
              <a:ext cx="35719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b="1" dirty="0">
                  <a:latin typeface="Calibri" panose="020F0502020204030204" pitchFamily="34" charset="0"/>
                  <a:ea typeface="宋体" panose="02010600030101010101" pitchFamily="2" charset="-122"/>
                </a:rPr>
                <a:t>2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285852" y="4286256"/>
              <a:ext cx="307183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rot="5400000">
              <a:off x="3786976" y="4856966"/>
              <a:ext cx="1143008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2428860" y="5072074"/>
              <a:ext cx="71438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285852" y="3214686"/>
              <a:ext cx="464347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1" name="TextBox 34"/>
            <p:cNvSpPr txBox="1"/>
            <p:nvPr/>
          </p:nvSpPr>
          <p:spPr>
            <a:xfrm flipH="1">
              <a:off x="642910" y="3071810"/>
              <a:ext cx="57150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dirty="0">
                  <a:latin typeface="Calibri" panose="020F0502020204030204" pitchFamily="34" charset="0"/>
                  <a:ea typeface="宋体" panose="02010600030101010101" pitchFamily="2" charset="-122"/>
                </a:rPr>
                <a:t>2.5</a:t>
              </a:r>
              <a:endParaRPr lang="zh-CN" altLang="en-US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4357686" y="3214686"/>
              <a:ext cx="1571636" cy="1071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rot="5400000">
              <a:off x="4821239" y="4321975"/>
              <a:ext cx="2215372" cy="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4" name="TextBox 44"/>
            <p:cNvSpPr txBox="1"/>
            <p:nvPr/>
          </p:nvSpPr>
          <p:spPr>
            <a:xfrm flipH="1">
              <a:off x="5786446" y="5631436"/>
              <a:ext cx="35719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b="1" dirty="0">
                  <a:latin typeface="Calibri" panose="020F0502020204030204" pitchFamily="34" charset="0"/>
                  <a:ea typeface="宋体" panose="02010600030101010101" pitchFamily="2" charset="-122"/>
                </a:rPr>
                <a:t>3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071813" y="428625"/>
            <a:ext cx="2571750" cy="461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600" normalizeH="0" baseline="0" noProof="0" dirty="0" smtClean="0">
                <a:latin typeface="+mn-lt"/>
                <a:ea typeface="+mn-ea"/>
                <a:cs typeface="+mn-cs"/>
              </a:rPr>
              <a:t>绩效激励机制</a:t>
            </a:r>
            <a:endParaRPr kumimoji="0" lang="zh-CN" altLang="en-US" sz="2400" b="1" kern="1200" cap="none" spc="600" normalizeH="0" baseline="0" noProof="0" dirty="0" smtClean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图示 5"/>
          <p:cNvGraphicFramePr/>
          <p:nvPr/>
        </p:nvGraphicFramePr>
        <p:xfrm>
          <a:off x="0" y="1484312"/>
          <a:ext cx="9144000" cy="496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5" name="Oval 61"/>
          <p:cNvSpPr/>
          <p:nvPr/>
        </p:nvSpPr>
        <p:spPr>
          <a:xfrm>
            <a:off x="4067175" y="620713"/>
            <a:ext cx="1009650" cy="504825"/>
          </a:xfrm>
          <a:prstGeom prst="ellipse">
            <a:avLst/>
          </a:prstGeom>
          <a:solidFill>
            <a:srgbClr val="FF9999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b="1">
                <a:latin typeface="Arial" panose="020B0604020202020204" pitchFamily="34" charset="0"/>
              </a:rPr>
              <a:t>CEO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  <p:sp>
        <p:nvSpPr>
          <p:cNvPr id="3076" name="Line 62"/>
          <p:cNvSpPr/>
          <p:nvPr/>
        </p:nvSpPr>
        <p:spPr>
          <a:xfrm>
            <a:off x="4572000" y="1125538"/>
            <a:ext cx="0" cy="3603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7" name="Rectangle 2"/>
          <p:cNvSpPr/>
          <p:nvPr/>
        </p:nvSpPr>
        <p:spPr>
          <a:xfrm>
            <a:off x="0" y="188913"/>
            <a:ext cx="3671888" cy="346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运营组织和架构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endParaRPr lang="zh-CN" altLang="zh-CN" dirty="0"/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lang="zh-CN" altLang="zh-CN" dirty="0"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5" descr="蓝韵中文标志"/>
          <p:cNvPicPr>
            <a:picLocks noChangeAspect="1"/>
          </p:cNvPicPr>
          <p:nvPr/>
        </p:nvPicPr>
        <p:blipFill>
          <a:blip r:embed="rId3">
            <a:lum bright="-6000" contrast="48000"/>
          </a:blip>
          <a:stretch>
            <a:fillRect/>
          </a:stretch>
        </p:blipFill>
        <p:spPr>
          <a:xfrm>
            <a:off x="7596188" y="98425"/>
            <a:ext cx="1368425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6" descr="蓝韵英文标志"/>
          <p:cNvPicPr>
            <a:picLocks noChangeAspect="1"/>
          </p:cNvPicPr>
          <p:nvPr/>
        </p:nvPicPr>
        <p:blipFill>
          <a:blip r:embed="rId4">
            <a:lum contrast="60000"/>
          </a:blip>
          <a:stretch>
            <a:fillRect/>
          </a:stretch>
        </p:blipFill>
        <p:spPr>
          <a:xfrm>
            <a:off x="0" y="5859463"/>
            <a:ext cx="1835150" cy="99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207500" cy="6872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Rectangle 8"/>
          <p:cNvSpPr/>
          <p:nvPr/>
        </p:nvSpPr>
        <p:spPr>
          <a:xfrm>
            <a:off x="3851275" y="908050"/>
            <a:ext cx="4824413" cy="346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altLang="zh-CN" sz="2800" b="1" dirty="0">
                <a:solidFill>
                  <a:srgbClr val="0033CC"/>
                </a:solidFill>
                <a:latin typeface="Arial" panose="020B0604020202020204" pitchFamily="34" charset="0"/>
              </a:rPr>
              <a:t>XX</a:t>
            </a:r>
            <a:r>
              <a:rPr lang="zh-CN" altLang="en-US" sz="2800" b="1" dirty="0">
                <a:solidFill>
                  <a:srgbClr val="0033CC"/>
                </a:solidFill>
                <a:latin typeface="Arial" panose="020B0604020202020204" pitchFamily="34" charset="0"/>
              </a:rPr>
              <a:t>有限公司组织架构图</a:t>
            </a:r>
            <a:endParaRPr lang="zh-CN" altLang="en-US" sz="28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2057" name="Text Box 9"/>
          <p:cNvSpPr txBox="1"/>
          <p:nvPr/>
        </p:nvSpPr>
        <p:spPr>
          <a:xfrm>
            <a:off x="5651500" y="1677988"/>
            <a:ext cx="1368425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200">
                <a:solidFill>
                  <a:schemeClr val="accent2"/>
                </a:solidFill>
                <a:latin typeface="Arial" panose="020B0604020202020204" pitchFamily="34" charset="0"/>
              </a:rPr>
              <a:t>2024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年</a:t>
            </a:r>
            <a:r>
              <a:rPr lang="en-US" altLang="zh-CN" sz="12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  <a:r>
              <a:rPr lang="zh-CN" altLang="en-US" sz="1200" dirty="0">
                <a:solidFill>
                  <a:schemeClr val="accent2"/>
                </a:solidFill>
                <a:latin typeface="Arial" panose="020B0604020202020204" pitchFamily="34" charset="0"/>
              </a:rPr>
              <a:t>月</a:t>
            </a:r>
            <a:r>
              <a:rPr lang="en-US" altLang="zh-CN" sz="1200">
                <a:solidFill>
                  <a:schemeClr val="accent2"/>
                </a:solidFill>
                <a:latin typeface="Arial" panose="020B0604020202020204" pitchFamily="34" charset="0"/>
              </a:rPr>
              <a:t>10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6" name="图示 5"/>
          <p:cNvGraphicFramePr/>
          <p:nvPr/>
        </p:nvGraphicFramePr>
        <p:xfrm>
          <a:off x="107315" y="1412875"/>
          <a:ext cx="8568690" cy="431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Rectangle 2"/>
          <p:cNvSpPr/>
          <p:nvPr/>
        </p:nvSpPr>
        <p:spPr>
          <a:xfrm>
            <a:off x="0" y="188913"/>
            <a:ext cx="3671888" cy="346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供应链中心组织架构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2"/>
          <p:cNvSpPr/>
          <p:nvPr/>
        </p:nvSpPr>
        <p:spPr>
          <a:xfrm>
            <a:off x="179388" y="188913"/>
            <a:ext cx="3671887" cy="346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采购管理部职责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611188" y="1125538"/>
            <a:ext cx="7993062" cy="421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● 依据公司经营目标及发展规划，负责制定并实施采购交付策略、采购订单管理程序，建立快速响应、满足公司经营规划的供应管理体系。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● 建立并完善、实施采购风险管理机制，保证持续、稳定的物料供应实施，并健全供应基础各环节工作规范。</a:t>
            </a:r>
            <a:endParaRPr lang="en-US" altLang="zh-CN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● 根据采购管理工作规范，负责日常采购订单的下达、确认、在途采购订单的分析和管理（包括订单变更、取消等）等日常供应商管理工作，确保按时、按质、按量、持续稳定的交付。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● 负责统筹供应商资源开发、评估、导入、淘汰等日常管理工作。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● 负责供应商合作关系的维护。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Arial" panose="020B0604020202020204" pitchFamily="34" charset="0"/>
              </a:rPr>
              <a:t>●负责与供应商的对账、结算工作。</a:t>
            </a: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1549400" y="2893060"/>
            <a:ext cx="1567815" cy="8572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600" strike="noStrike" noProof="1"/>
          </a:p>
        </p:txBody>
      </p:sp>
      <p:sp>
        <p:nvSpPr>
          <p:cNvPr id="2050" name="文本框 4"/>
          <p:cNvSpPr txBox="1"/>
          <p:nvPr/>
        </p:nvSpPr>
        <p:spPr>
          <a:xfrm>
            <a:off x="1476375" y="2917190"/>
            <a:ext cx="1640205" cy="878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衡阳幼儿师范高等专科学校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分运营中心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211638" y="1697355"/>
            <a:ext cx="976313" cy="6524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600" strike="noStrike" noProof="1"/>
          </a:p>
        </p:txBody>
      </p:sp>
      <p:sp>
        <p:nvSpPr>
          <p:cNvPr id="2052" name="文本框 10"/>
          <p:cNvSpPr txBox="1"/>
          <p:nvPr/>
        </p:nvSpPr>
        <p:spPr>
          <a:xfrm>
            <a:off x="4211955" y="1697355"/>
            <a:ext cx="10115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全国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运营中心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070350" y="2848610"/>
            <a:ext cx="1118235" cy="6540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600" strike="noStrike" noProof="1"/>
          </a:p>
        </p:txBody>
      </p:sp>
      <p:sp>
        <p:nvSpPr>
          <p:cNvPr id="2054" name="文本框 12"/>
          <p:cNvSpPr txBox="1"/>
          <p:nvPr/>
        </p:nvSpPr>
        <p:spPr>
          <a:xfrm>
            <a:off x="4021455" y="2848610"/>
            <a:ext cx="1260475" cy="656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XX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学校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分运营中心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877050" y="2848610"/>
            <a:ext cx="1062355" cy="6540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600" strike="noStrike" noProof="1"/>
          </a:p>
        </p:txBody>
      </p:sp>
      <p:sp>
        <p:nvSpPr>
          <p:cNvPr id="2056" name="文本框 14"/>
          <p:cNvSpPr txBox="1"/>
          <p:nvPr/>
        </p:nvSpPr>
        <p:spPr>
          <a:xfrm>
            <a:off x="6732270" y="2849880"/>
            <a:ext cx="1351915" cy="6521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 algn="ctr"/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XX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用户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分运营中心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1532255" y="4024630"/>
            <a:ext cx="1583690" cy="3606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600" strike="noStrike" noProof="1"/>
          </a:p>
        </p:txBody>
      </p:sp>
      <p:sp>
        <p:nvSpPr>
          <p:cNvPr id="2058" name="文本框 16"/>
          <p:cNvSpPr txBox="1"/>
          <p:nvPr/>
        </p:nvSpPr>
        <p:spPr>
          <a:xfrm>
            <a:off x="1573530" y="4025900"/>
            <a:ext cx="142240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项目经理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59" name="组合 36"/>
          <p:cNvGrpSpPr/>
          <p:nvPr/>
        </p:nvGrpSpPr>
        <p:grpSpPr>
          <a:xfrm>
            <a:off x="757238" y="5010468"/>
            <a:ext cx="363537" cy="1568593"/>
            <a:chOff x="1192" y="6082"/>
            <a:chExt cx="572" cy="2471"/>
          </a:xfrm>
        </p:grpSpPr>
        <p:sp>
          <p:nvSpPr>
            <p:cNvPr id="22" name="圆角矩形 21"/>
            <p:cNvSpPr/>
            <p:nvPr/>
          </p:nvSpPr>
          <p:spPr>
            <a:xfrm>
              <a:off x="1192" y="6087"/>
              <a:ext cx="572" cy="245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600" strike="noStrike" noProof="1"/>
            </a:p>
          </p:txBody>
        </p:sp>
        <p:sp>
          <p:nvSpPr>
            <p:cNvPr id="2061" name="文本框 22"/>
            <p:cNvSpPr txBox="1"/>
            <p:nvPr/>
          </p:nvSpPr>
          <p:spPr>
            <a:xfrm>
              <a:off x="1304" y="6082"/>
              <a:ext cx="331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</a:rPr>
                <a:t>设备操作人员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62" name="组合 37"/>
          <p:cNvGrpSpPr/>
          <p:nvPr/>
        </p:nvGrpSpPr>
        <p:grpSpPr>
          <a:xfrm>
            <a:off x="1573213" y="5010468"/>
            <a:ext cx="363537" cy="1568593"/>
            <a:chOff x="1192" y="6082"/>
            <a:chExt cx="572" cy="2471"/>
          </a:xfrm>
        </p:grpSpPr>
        <p:sp>
          <p:nvSpPr>
            <p:cNvPr id="39" name="圆角矩形 38"/>
            <p:cNvSpPr/>
            <p:nvPr/>
          </p:nvSpPr>
          <p:spPr>
            <a:xfrm>
              <a:off x="1192" y="6088"/>
              <a:ext cx="572" cy="242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600" strike="noStrike" noProof="1"/>
            </a:p>
          </p:txBody>
        </p:sp>
        <p:sp>
          <p:nvSpPr>
            <p:cNvPr id="2064" name="文本框 39"/>
            <p:cNvSpPr txBox="1"/>
            <p:nvPr/>
          </p:nvSpPr>
          <p:spPr>
            <a:xfrm>
              <a:off x="1304" y="6082"/>
              <a:ext cx="331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</a:rPr>
                <a:t>设备维护人员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65" name="组合 41"/>
          <p:cNvGrpSpPr/>
          <p:nvPr/>
        </p:nvGrpSpPr>
        <p:grpSpPr>
          <a:xfrm>
            <a:off x="2389188" y="5010468"/>
            <a:ext cx="363537" cy="1568593"/>
            <a:chOff x="1192" y="6082"/>
            <a:chExt cx="572" cy="2471"/>
          </a:xfrm>
        </p:grpSpPr>
        <p:sp>
          <p:nvSpPr>
            <p:cNvPr id="43" name="圆角矩形 42"/>
            <p:cNvSpPr/>
            <p:nvPr/>
          </p:nvSpPr>
          <p:spPr>
            <a:xfrm>
              <a:off x="1192" y="6088"/>
              <a:ext cx="572" cy="241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600" strike="noStrike" noProof="1"/>
            </a:p>
          </p:txBody>
        </p:sp>
        <p:sp>
          <p:nvSpPr>
            <p:cNvPr id="2067" name="文本框 43"/>
            <p:cNvSpPr txBox="1"/>
            <p:nvPr/>
          </p:nvSpPr>
          <p:spPr>
            <a:xfrm>
              <a:off x="1304" y="6082"/>
              <a:ext cx="331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</a:rPr>
                <a:t>客服支持人员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68" name="组合 44"/>
          <p:cNvGrpSpPr/>
          <p:nvPr/>
        </p:nvGrpSpPr>
        <p:grpSpPr>
          <a:xfrm>
            <a:off x="3205163" y="5010468"/>
            <a:ext cx="363537" cy="1568593"/>
            <a:chOff x="1192" y="6082"/>
            <a:chExt cx="572" cy="2471"/>
          </a:xfrm>
        </p:grpSpPr>
        <p:sp>
          <p:nvSpPr>
            <p:cNvPr id="46" name="圆角矩形 45"/>
            <p:cNvSpPr/>
            <p:nvPr/>
          </p:nvSpPr>
          <p:spPr>
            <a:xfrm>
              <a:off x="1192" y="6088"/>
              <a:ext cx="572" cy="241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600" strike="noStrike" noProof="1"/>
            </a:p>
          </p:txBody>
        </p:sp>
        <p:sp>
          <p:nvSpPr>
            <p:cNvPr id="2070" name="文本框 46"/>
            <p:cNvSpPr txBox="1"/>
            <p:nvPr/>
          </p:nvSpPr>
          <p:spPr>
            <a:xfrm>
              <a:off x="1304" y="6082"/>
              <a:ext cx="331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</a:rPr>
                <a:t>安全管理人员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71" name="组合 47"/>
          <p:cNvGrpSpPr/>
          <p:nvPr/>
        </p:nvGrpSpPr>
        <p:grpSpPr>
          <a:xfrm>
            <a:off x="4021138" y="5010468"/>
            <a:ext cx="363537" cy="1568593"/>
            <a:chOff x="1192" y="6082"/>
            <a:chExt cx="572" cy="2471"/>
          </a:xfrm>
        </p:grpSpPr>
        <p:sp>
          <p:nvSpPr>
            <p:cNvPr id="49" name="圆角矩形 48"/>
            <p:cNvSpPr/>
            <p:nvPr/>
          </p:nvSpPr>
          <p:spPr>
            <a:xfrm>
              <a:off x="1192" y="6088"/>
              <a:ext cx="572" cy="242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600" strike="noStrike" noProof="1"/>
            </a:p>
          </p:txBody>
        </p:sp>
        <p:sp>
          <p:nvSpPr>
            <p:cNvPr id="2073" name="文本框 49"/>
            <p:cNvSpPr txBox="1"/>
            <p:nvPr/>
          </p:nvSpPr>
          <p:spPr>
            <a:xfrm>
              <a:off x="1304" y="6082"/>
              <a:ext cx="331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</a:rPr>
                <a:t>质量管理人员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74" name="组合 50"/>
          <p:cNvGrpSpPr/>
          <p:nvPr/>
        </p:nvGrpSpPr>
        <p:grpSpPr>
          <a:xfrm>
            <a:off x="4837113" y="5010468"/>
            <a:ext cx="363537" cy="1568593"/>
            <a:chOff x="1192" y="6082"/>
            <a:chExt cx="572" cy="2471"/>
          </a:xfrm>
        </p:grpSpPr>
        <p:sp>
          <p:nvSpPr>
            <p:cNvPr id="52" name="圆角矩形 51"/>
            <p:cNvSpPr/>
            <p:nvPr/>
          </p:nvSpPr>
          <p:spPr>
            <a:xfrm>
              <a:off x="1192" y="6088"/>
              <a:ext cx="572" cy="242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600" strike="noStrike" noProof="1"/>
            </a:p>
          </p:txBody>
        </p:sp>
        <p:sp>
          <p:nvSpPr>
            <p:cNvPr id="2076" name="文本框 52"/>
            <p:cNvSpPr txBox="1"/>
            <p:nvPr/>
          </p:nvSpPr>
          <p:spPr>
            <a:xfrm>
              <a:off x="1304" y="6082"/>
              <a:ext cx="331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</a:rPr>
                <a:t>环保管理人员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77" name="组合 53"/>
          <p:cNvGrpSpPr/>
          <p:nvPr/>
        </p:nvGrpSpPr>
        <p:grpSpPr>
          <a:xfrm>
            <a:off x="5653088" y="5010468"/>
            <a:ext cx="363537" cy="1568593"/>
            <a:chOff x="1192" y="6082"/>
            <a:chExt cx="572" cy="2471"/>
          </a:xfrm>
        </p:grpSpPr>
        <p:sp>
          <p:nvSpPr>
            <p:cNvPr id="55" name="圆角矩形 54"/>
            <p:cNvSpPr/>
            <p:nvPr/>
          </p:nvSpPr>
          <p:spPr>
            <a:xfrm>
              <a:off x="1192" y="6088"/>
              <a:ext cx="572" cy="241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zh-CN" altLang="en-US" sz="1600" strike="noStrike" noProof="1"/>
            </a:p>
          </p:txBody>
        </p:sp>
        <p:sp>
          <p:nvSpPr>
            <p:cNvPr id="2079" name="文本框 55"/>
            <p:cNvSpPr txBox="1"/>
            <p:nvPr/>
          </p:nvSpPr>
          <p:spPr>
            <a:xfrm>
              <a:off x="1304" y="6082"/>
              <a:ext cx="331" cy="24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1600">
                  <a:latin typeface="Arial" panose="020B0604020202020204" pitchFamily="34" charset="0"/>
                  <a:ea typeface="宋体" panose="02010600030101010101" pitchFamily="2" charset="-122"/>
                </a:rPr>
                <a:t>数据分析人员</a:t>
              </a:r>
              <a:endParaRPr lang="zh-CN" altLang="en-US" sz="16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65" name="肘形连接符 64"/>
          <p:cNvCxnSpPr>
            <a:stCxn id="4" idx="0"/>
          </p:cNvCxnSpPr>
          <p:nvPr/>
        </p:nvCxnSpPr>
        <p:spPr>
          <a:xfrm rot="16200000">
            <a:off x="4711700" y="175895"/>
            <a:ext cx="338455" cy="509524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stCxn id="12" idx="0"/>
          </p:cNvCxnSpPr>
          <p:nvPr/>
        </p:nvCxnSpPr>
        <p:spPr>
          <a:xfrm flipV="1">
            <a:off x="4629468" y="2341880"/>
            <a:ext cx="0" cy="5064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stCxn id="14" idx="0"/>
          </p:cNvCxnSpPr>
          <p:nvPr/>
        </p:nvCxnSpPr>
        <p:spPr>
          <a:xfrm flipV="1">
            <a:off x="7408228" y="2554605"/>
            <a:ext cx="0" cy="293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 flipH="1">
            <a:off x="2298383" y="3746183"/>
            <a:ext cx="6350" cy="273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V="1">
            <a:off x="1749425" y="4781868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2565400" y="4781868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3381375" y="4789805"/>
            <a:ext cx="0" cy="220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 flipV="1">
            <a:off x="4197350" y="4789805"/>
            <a:ext cx="0" cy="220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7" name="直接连接符 76"/>
          <p:cNvCxnSpPr/>
          <p:nvPr/>
        </p:nvCxnSpPr>
        <p:spPr>
          <a:xfrm flipV="1">
            <a:off x="5013325" y="4781868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9" name="直接连接符 78"/>
          <p:cNvCxnSpPr>
            <a:stCxn id="2054" idx="3"/>
          </p:cNvCxnSpPr>
          <p:nvPr/>
        </p:nvCxnSpPr>
        <p:spPr>
          <a:xfrm flipV="1">
            <a:off x="5281930" y="3171825"/>
            <a:ext cx="1522730" cy="50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92" name="文本框 79"/>
          <p:cNvSpPr txBox="1"/>
          <p:nvPr/>
        </p:nvSpPr>
        <p:spPr>
          <a:xfrm>
            <a:off x="5416550" y="2921635"/>
            <a:ext cx="12712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zh-CN" sz="1600">
                <a:latin typeface="Arial" panose="020B0604020202020204" pitchFamily="34" charset="0"/>
                <a:ea typeface="宋体" panose="02010600030101010101" pitchFamily="2" charset="-122"/>
              </a:rPr>
              <a:t>各地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N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分运营中心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 flipH="1" flipV="1">
            <a:off x="914083" y="4781868"/>
            <a:ext cx="4895850" cy="10160"/>
          </a:xfrm>
          <a:prstGeom prst="line">
            <a:avLst/>
          </a:prstGeom>
          <a:ln cap="rnd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922338" y="4781868"/>
            <a:ext cx="0" cy="234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3"/>
          <p:cNvSpPr txBox="1"/>
          <p:nvPr/>
        </p:nvSpPr>
        <p:spPr>
          <a:xfrm>
            <a:off x="146050" y="58738"/>
            <a:ext cx="88185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2800">
                <a:gradFill>
                  <a:gsLst>
                    <a:gs pos="50000">
                      <a:schemeClr val="accent2"/>
                    </a:gs>
                    <a:gs pos="0">
                      <a:schemeClr val="accent2">
                        <a:lumMod val="25000"/>
                        <a:lumOff val="75000"/>
                      </a:schemeClr>
                    </a:gs>
                    <a:gs pos="100000">
                      <a:schemeClr val="accent2">
                        <a:lumMod val="85000"/>
                      </a:schemeClr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系统项目运营组织架构</a:t>
            </a:r>
            <a:endParaRPr sz="2800">
              <a:gradFill>
                <a:gsLst>
                  <a:gs pos="50000">
                    <a:schemeClr val="accent2"/>
                  </a:gs>
                  <a:gs pos="0">
                    <a:schemeClr val="accent2">
                      <a:lumMod val="25000"/>
                      <a:lumOff val="75000"/>
                    </a:schemeClr>
                  </a:gs>
                  <a:gs pos="100000">
                    <a:schemeClr val="accent2">
                      <a:lumMod val="85000"/>
                    </a:schemeClr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5786120" y="4765358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11083" y="4368483"/>
            <a:ext cx="3810" cy="414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/>
          <p:nvPr/>
        </p:nvSpPr>
        <p:spPr>
          <a:xfrm>
            <a:off x="0" y="188913"/>
            <a:ext cx="3671888" cy="346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物料计划部职责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文本框 18434"/>
          <p:cNvSpPr txBox="1"/>
          <p:nvPr/>
        </p:nvSpPr>
        <p:spPr>
          <a:xfrm>
            <a:off x="611188" y="1125538"/>
            <a:ext cx="7993062" cy="3806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根据销售部门提供月度销售预测与中标信息，主导进行销售订单评审，对订单交期负责；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输出编制月度生产计划和生产工单，组织安排制造中心各产品生产；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周、日生产计划和生产订单情况跟进；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生产协调会、周例会的组织与召开；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根据生产计划输出物料需求计划的制定与监督执行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生产过程中待料、退料、补料和借料以及订单改制的管理； </a:t>
            </a:r>
            <a:endParaRPr lang="en-US" altLang="zh-CN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跟进库存物料动态，呆废料组织定期处理；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物料进、销、存的核实与控制；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Rectangle 2"/>
          <p:cNvSpPr/>
          <p:nvPr/>
        </p:nvSpPr>
        <p:spPr>
          <a:xfrm>
            <a:off x="0" y="188913"/>
            <a:ext cx="3671888" cy="346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zh-CN" altLang="en-US" sz="2400" b="1" dirty="0">
                <a:solidFill>
                  <a:srgbClr val="0033CC"/>
                </a:solidFill>
                <a:latin typeface="Arial" panose="020B0604020202020204" pitchFamily="34" charset="0"/>
              </a:rPr>
              <a:t>仓储物流部职责</a:t>
            </a:r>
            <a:endParaRPr lang="zh-CN" altLang="en-US" sz="2400" b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文本框 19458"/>
          <p:cNvSpPr txBox="1"/>
          <p:nvPr/>
        </p:nvSpPr>
        <p:spPr>
          <a:xfrm>
            <a:off x="611188" y="765175"/>
            <a:ext cx="7993062" cy="5484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b="1" dirty="0">
                <a:latin typeface="Arial" panose="020B0604020202020204" pitchFamily="34" charset="0"/>
              </a:rPr>
              <a:t>仓库组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建立、完善仓库管理制度； 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准确统计库存，做到账物卡相符；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做好仓库</a:t>
            </a:r>
            <a:r>
              <a:rPr lang="en-US" altLang="zh-CN" b="1">
                <a:latin typeface="Arial" panose="020B0604020202020204" pitchFamily="34" charset="0"/>
              </a:rPr>
              <a:t>5s</a:t>
            </a:r>
            <a:r>
              <a:rPr lang="zh-CN" altLang="en-US" b="1" dirty="0">
                <a:latin typeface="Arial" panose="020B0604020202020204" pitchFamily="34" charset="0"/>
              </a:rPr>
              <a:t>及物料标志等现场管理，且执行检查；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做好合理安全库存、库存周期、有效期和不良品、报废品处理回收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</a:pPr>
            <a:r>
              <a:rPr lang="zh-CN" altLang="en-US" b="1" dirty="0">
                <a:latin typeface="Arial" panose="020B0604020202020204" pitchFamily="34" charset="0"/>
              </a:rPr>
              <a:t>物流组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总公司及办事处物流运输的相关操作规范的制定，并负责在实施中的指导与监督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根据销售物流任务需求，进行物流任务执行，确保货物按时供货、准点到位</a:t>
            </a:r>
            <a:endParaRPr lang="en-US" altLang="zh-CN" b="1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与物流公司沟通，达到良好合作的目标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Arial" panose="020B0604020202020204" pitchFamily="34" charset="0"/>
              </a:rPr>
              <a:t>物流费用的核定、对帐、付款工作</a:t>
            </a:r>
            <a:endParaRPr lang="zh-CN" altLang="en-US" b="1" dirty="0">
              <a:latin typeface="Arial" panose="020B0604020202020204" pitchFamily="34" charset="0"/>
            </a:endParaRPr>
          </a:p>
          <a:p>
            <a:pPr>
              <a:lnSpc>
                <a:spcPct val="140000"/>
              </a:lnSpc>
              <a:spcBef>
                <a:spcPct val="20000"/>
              </a:spcBef>
              <a:buFont typeface="Wingdings" panose="05000000000000000000" pitchFamily="2" charset="2"/>
            </a:pPr>
            <a:endParaRPr lang="zh-CN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图示 1"/>
          <p:cNvGraphicFramePr/>
          <p:nvPr/>
        </p:nvGraphicFramePr>
        <p:xfrm>
          <a:off x="146050" y="59055"/>
          <a:ext cx="8893175" cy="661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文本框 3"/>
          <p:cNvSpPr txBox="1"/>
          <p:nvPr/>
        </p:nvSpPr>
        <p:spPr>
          <a:xfrm>
            <a:off x="146050" y="58738"/>
            <a:ext cx="88185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系统项目运营组织架构</a:t>
            </a:r>
            <a:endParaRPr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378619" y="2199149"/>
            <a:ext cx="557899" cy="1260422"/>
            <a:chOff x="4552216" y="2095386"/>
            <a:chExt cx="743865" cy="1680563"/>
          </a:xfrm>
        </p:grpSpPr>
        <p:sp>
          <p:nvSpPr>
            <p:cNvPr id="238" name="Rectangle 145"/>
            <p:cNvSpPr>
              <a:spLocks noChangeArrowheads="1"/>
            </p:cNvSpPr>
            <p:nvPr/>
          </p:nvSpPr>
          <p:spPr bwMode="auto">
            <a:xfrm flipH="1">
              <a:off x="4576081" y="2095386"/>
              <a:ext cx="720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40" name="Rectangle 145"/>
            <p:cNvSpPr>
              <a:spLocks noChangeArrowheads="1"/>
            </p:cNvSpPr>
            <p:nvPr/>
          </p:nvSpPr>
          <p:spPr bwMode="auto">
            <a:xfrm flipH="1">
              <a:off x="4552216" y="37615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41" name="Rectangle 145"/>
            <p:cNvSpPr>
              <a:spLocks noChangeArrowheads="1"/>
            </p:cNvSpPr>
            <p:nvPr/>
          </p:nvSpPr>
          <p:spPr bwMode="auto">
            <a:xfrm flipH="1">
              <a:off x="4552216" y="321839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42" name="Rectangle 145"/>
            <p:cNvSpPr>
              <a:spLocks noChangeArrowheads="1"/>
            </p:cNvSpPr>
            <p:nvPr/>
          </p:nvSpPr>
          <p:spPr bwMode="auto">
            <a:xfrm flipH="1">
              <a:off x="4552216" y="26536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43" name="Rectangle 145"/>
            <p:cNvSpPr>
              <a:spLocks noChangeArrowheads="1"/>
            </p:cNvSpPr>
            <p:nvPr/>
          </p:nvSpPr>
          <p:spPr bwMode="auto">
            <a:xfrm>
              <a:off x="4836380" y="2095386"/>
              <a:ext cx="14400" cy="167185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</p:grpSp>
      <p:sp>
        <p:nvSpPr>
          <p:cNvPr id="239" name="Rectangle 145"/>
          <p:cNvSpPr>
            <a:spLocks noChangeArrowheads="1"/>
          </p:cNvSpPr>
          <p:nvPr/>
        </p:nvSpPr>
        <p:spPr bwMode="auto">
          <a:xfrm flipH="1">
            <a:off x="2000426" y="3448772"/>
            <a:ext cx="216000" cy="10800"/>
          </a:xfrm>
          <a:prstGeom prst="rect">
            <a:avLst/>
          </a:prstGeom>
          <a:solidFill>
            <a:srgbClr val="0B5395"/>
          </a:solidFill>
          <a:ln w="0" cap="flat">
            <a:solidFill>
              <a:srgbClr val="0070C0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236" name="Rectangle 145"/>
          <p:cNvSpPr>
            <a:spLocks noChangeArrowheads="1"/>
          </p:cNvSpPr>
          <p:nvPr/>
        </p:nvSpPr>
        <p:spPr bwMode="auto">
          <a:xfrm>
            <a:off x="4576763" y="1636668"/>
            <a:ext cx="9525" cy="386954"/>
          </a:xfrm>
          <a:prstGeom prst="rect">
            <a:avLst/>
          </a:prstGeom>
          <a:solidFill>
            <a:srgbClr val="0B5395"/>
          </a:solidFill>
          <a:ln w="0" cap="flat">
            <a:solidFill>
              <a:srgbClr val="0070C0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237" name="Rectangle 145"/>
          <p:cNvSpPr>
            <a:spLocks noChangeArrowheads="1"/>
          </p:cNvSpPr>
          <p:nvPr/>
        </p:nvSpPr>
        <p:spPr bwMode="auto">
          <a:xfrm flipH="1">
            <a:off x="4586288" y="1826857"/>
            <a:ext cx="1066900" cy="10800"/>
          </a:xfrm>
          <a:prstGeom prst="rect">
            <a:avLst/>
          </a:prstGeom>
          <a:solidFill>
            <a:srgbClr val="0B5395"/>
          </a:solidFill>
          <a:ln w="0" cap="flat">
            <a:solidFill>
              <a:srgbClr val="0070C0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246" name="Rectangle 145"/>
          <p:cNvSpPr>
            <a:spLocks noChangeArrowheads="1"/>
          </p:cNvSpPr>
          <p:nvPr/>
        </p:nvSpPr>
        <p:spPr bwMode="auto">
          <a:xfrm flipH="1">
            <a:off x="5854305" y="2625907"/>
            <a:ext cx="216000" cy="10800"/>
          </a:xfrm>
          <a:prstGeom prst="rect">
            <a:avLst/>
          </a:prstGeom>
          <a:solidFill>
            <a:srgbClr val="0B5395"/>
          </a:solidFill>
          <a:ln w="0" cap="flat">
            <a:solidFill>
              <a:srgbClr val="0070C0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grpSp>
        <p:nvGrpSpPr>
          <p:cNvPr id="34" name="组合 33"/>
          <p:cNvGrpSpPr/>
          <p:nvPr/>
        </p:nvGrpSpPr>
        <p:grpSpPr>
          <a:xfrm>
            <a:off x="4563369" y="2392115"/>
            <a:ext cx="339775" cy="1350000"/>
            <a:chOff x="6131883" y="2352674"/>
            <a:chExt cx="453033" cy="1800000"/>
          </a:xfrm>
        </p:grpSpPr>
        <p:sp>
          <p:nvSpPr>
            <p:cNvPr id="244" name="Rectangle 145"/>
            <p:cNvSpPr>
              <a:spLocks noChangeArrowheads="1"/>
            </p:cNvSpPr>
            <p:nvPr/>
          </p:nvSpPr>
          <p:spPr bwMode="auto">
            <a:xfrm>
              <a:off x="6131883" y="2352674"/>
              <a:ext cx="14400" cy="18000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47" name="Rectangle 145"/>
            <p:cNvSpPr>
              <a:spLocks noChangeArrowheads="1"/>
            </p:cNvSpPr>
            <p:nvPr/>
          </p:nvSpPr>
          <p:spPr bwMode="auto">
            <a:xfrm flipH="1">
              <a:off x="6152916" y="3761435"/>
              <a:ext cx="432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48" name="Rectangle 145"/>
            <p:cNvSpPr>
              <a:spLocks noChangeArrowheads="1"/>
            </p:cNvSpPr>
            <p:nvPr/>
          </p:nvSpPr>
          <p:spPr bwMode="auto">
            <a:xfrm flipH="1">
              <a:off x="6152916" y="3218285"/>
              <a:ext cx="432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49" name="Rectangle 145"/>
            <p:cNvSpPr>
              <a:spLocks noChangeArrowheads="1"/>
            </p:cNvSpPr>
            <p:nvPr/>
          </p:nvSpPr>
          <p:spPr bwMode="auto">
            <a:xfrm flipH="1">
              <a:off x="6152916" y="2653535"/>
              <a:ext cx="432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80687" y="4543097"/>
            <a:ext cx="5833121" cy="432000"/>
            <a:chOff x="2154974" y="5220649"/>
            <a:chExt cx="7777494" cy="576000"/>
          </a:xfrm>
        </p:grpSpPr>
        <p:sp>
          <p:nvSpPr>
            <p:cNvPr id="252" name="Rectangle 145"/>
            <p:cNvSpPr>
              <a:spLocks noChangeArrowheads="1"/>
            </p:cNvSpPr>
            <p:nvPr/>
          </p:nvSpPr>
          <p:spPr bwMode="auto">
            <a:xfrm rot="5400000" flipH="1">
              <a:off x="2018174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53" name="Rectangle 145"/>
            <p:cNvSpPr>
              <a:spLocks noChangeArrowheads="1"/>
            </p:cNvSpPr>
            <p:nvPr/>
          </p:nvSpPr>
          <p:spPr bwMode="auto">
            <a:xfrm flipH="1" flipV="1">
              <a:off x="2162173" y="5509144"/>
              <a:ext cx="7763095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54" name="Rectangle 145"/>
            <p:cNvSpPr>
              <a:spLocks noChangeArrowheads="1"/>
            </p:cNvSpPr>
            <p:nvPr/>
          </p:nvSpPr>
          <p:spPr bwMode="auto">
            <a:xfrm rot="5400000" flipH="1">
              <a:off x="9781268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55" name="Rectangle 145"/>
            <p:cNvSpPr>
              <a:spLocks noChangeArrowheads="1"/>
            </p:cNvSpPr>
            <p:nvPr/>
          </p:nvSpPr>
          <p:spPr bwMode="auto">
            <a:xfrm rot="5400000" flipH="1">
              <a:off x="8969637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56" name="Rectangle 145"/>
            <p:cNvSpPr>
              <a:spLocks noChangeArrowheads="1"/>
            </p:cNvSpPr>
            <p:nvPr/>
          </p:nvSpPr>
          <p:spPr bwMode="auto">
            <a:xfrm rot="5400000" flipH="1">
              <a:off x="8221072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57" name="Rectangle 145"/>
            <p:cNvSpPr>
              <a:spLocks noChangeArrowheads="1"/>
            </p:cNvSpPr>
            <p:nvPr/>
          </p:nvSpPr>
          <p:spPr bwMode="auto">
            <a:xfrm rot="5400000" flipH="1">
              <a:off x="7451148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58" name="Rectangle 145"/>
            <p:cNvSpPr>
              <a:spLocks noChangeArrowheads="1"/>
            </p:cNvSpPr>
            <p:nvPr/>
          </p:nvSpPr>
          <p:spPr bwMode="auto">
            <a:xfrm rot="5400000" flipH="1">
              <a:off x="6636027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59" name="Rectangle 145"/>
            <p:cNvSpPr>
              <a:spLocks noChangeArrowheads="1"/>
            </p:cNvSpPr>
            <p:nvPr/>
          </p:nvSpPr>
          <p:spPr bwMode="auto">
            <a:xfrm rot="5400000" flipH="1">
              <a:off x="5871808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60" name="Rectangle 145"/>
            <p:cNvSpPr>
              <a:spLocks noChangeArrowheads="1"/>
            </p:cNvSpPr>
            <p:nvPr/>
          </p:nvSpPr>
          <p:spPr bwMode="auto">
            <a:xfrm rot="5400000" flipH="1">
              <a:off x="5096692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61" name="Rectangle 145"/>
            <p:cNvSpPr>
              <a:spLocks noChangeArrowheads="1"/>
            </p:cNvSpPr>
            <p:nvPr/>
          </p:nvSpPr>
          <p:spPr bwMode="auto">
            <a:xfrm rot="5400000" flipH="1">
              <a:off x="4320587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62" name="Rectangle 145"/>
            <p:cNvSpPr>
              <a:spLocks noChangeArrowheads="1"/>
            </p:cNvSpPr>
            <p:nvPr/>
          </p:nvSpPr>
          <p:spPr bwMode="auto">
            <a:xfrm rot="5400000" flipH="1">
              <a:off x="3547690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63" name="Rectangle 145"/>
            <p:cNvSpPr>
              <a:spLocks noChangeArrowheads="1"/>
            </p:cNvSpPr>
            <p:nvPr/>
          </p:nvSpPr>
          <p:spPr bwMode="auto">
            <a:xfrm rot="5400000" flipH="1">
              <a:off x="2767593" y="5645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  <p:sp>
          <p:nvSpPr>
            <p:cNvPr id="264" name="Rectangle 145"/>
            <p:cNvSpPr>
              <a:spLocks noChangeArrowheads="1"/>
            </p:cNvSpPr>
            <p:nvPr/>
          </p:nvSpPr>
          <p:spPr bwMode="auto">
            <a:xfrm rot="5400000" flipH="1">
              <a:off x="5871808" y="5357449"/>
              <a:ext cx="288000" cy="14400"/>
            </a:xfrm>
            <a:prstGeom prst="rect">
              <a:avLst/>
            </a:prstGeom>
            <a:solidFill>
              <a:srgbClr val="0B5395"/>
            </a:solidFill>
            <a:ln w="0" cap="flat">
              <a:solidFill>
                <a:srgbClr val="0070C0"/>
              </a:solidFill>
              <a:prstDash val="solid"/>
              <a:miter lim="800000"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93307" y="3707567"/>
            <a:ext cx="4690037" cy="884824"/>
            <a:chOff x="2971800" y="4106609"/>
            <a:chExt cx="6253382" cy="1179765"/>
          </a:xfrm>
          <a:effectLst>
            <a:outerShdw blurRad="203200" dist="139700" dir="9720000" algn="ctr" rotWithShape="0">
              <a:srgbClr val="000000">
                <a:alpha val="43137"/>
              </a:srgbClr>
            </a:outerShdw>
          </a:effectLst>
        </p:grpSpPr>
        <p:sp>
          <p:nvSpPr>
            <p:cNvPr id="224" name="圆角矩形 223"/>
            <p:cNvSpPr/>
            <p:nvPr/>
          </p:nvSpPr>
          <p:spPr>
            <a:xfrm>
              <a:off x="2971800" y="4106609"/>
              <a:ext cx="6253382" cy="1179765"/>
            </a:xfrm>
            <a:prstGeom prst="roundRect">
              <a:avLst/>
            </a:prstGeom>
            <a:solidFill>
              <a:srgbClr val="0070C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b="1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971800" y="4106609"/>
              <a:ext cx="6253382" cy="382510"/>
            </a:xfrm>
            <a:custGeom>
              <a:avLst/>
              <a:gdLst/>
              <a:ahLst/>
              <a:cxnLst/>
              <a:rect l="l" t="t" r="r" b="b"/>
              <a:pathLst>
                <a:path w="6253382" h="382510">
                  <a:moveTo>
                    <a:pt x="196631" y="0"/>
                  </a:moveTo>
                  <a:lnTo>
                    <a:pt x="6056751" y="0"/>
                  </a:lnTo>
                  <a:cubicBezTo>
                    <a:pt x="6165347" y="0"/>
                    <a:pt x="6253382" y="88035"/>
                    <a:pt x="6253382" y="196631"/>
                  </a:cubicBezTo>
                  <a:lnTo>
                    <a:pt x="6253382" y="382510"/>
                  </a:lnTo>
                  <a:lnTo>
                    <a:pt x="0" y="382510"/>
                  </a:lnTo>
                  <a:lnTo>
                    <a:pt x="0" y="196631"/>
                  </a:lnTo>
                  <a:cubicBezTo>
                    <a:pt x="0" y="88035"/>
                    <a:pt x="88035" y="0"/>
                    <a:pt x="196631" y="0"/>
                  </a:cubicBezTo>
                  <a:close/>
                </a:path>
              </a:pathLst>
            </a:custGeom>
            <a:solidFill>
              <a:srgbClr val="0B539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280561" y="4905336"/>
            <a:ext cx="545009" cy="549068"/>
            <a:chOff x="1754805" y="5703635"/>
            <a:chExt cx="726678" cy="732090"/>
          </a:xfrm>
        </p:grpSpPr>
        <p:sp>
          <p:nvSpPr>
            <p:cNvPr id="225" name="圆角矩形 224"/>
            <p:cNvSpPr/>
            <p:nvPr/>
          </p:nvSpPr>
          <p:spPr>
            <a:xfrm>
              <a:off x="1767109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85" name="矩形 384"/>
            <p:cNvSpPr/>
            <p:nvPr/>
          </p:nvSpPr>
          <p:spPr>
            <a:xfrm>
              <a:off x="1754805" y="5847449"/>
              <a:ext cx="72667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总经理办公室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86" name="矩形 385"/>
          <p:cNvSpPr/>
          <p:nvPr/>
        </p:nvSpPr>
        <p:spPr>
          <a:xfrm>
            <a:off x="3091732" y="3747133"/>
            <a:ext cx="2939851" cy="2298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高级管理层 </a:t>
            </a:r>
            <a:r>
              <a:rPr lang="en-US" altLang="zh-CN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Senior Management</a:t>
            </a:r>
            <a:endParaRPr lang="zh-CN" altLang="en-US" sz="9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59501" y="4905336"/>
            <a:ext cx="551141" cy="549068"/>
            <a:chOff x="2526726" y="5703635"/>
            <a:chExt cx="734854" cy="732090"/>
          </a:xfrm>
        </p:grpSpPr>
        <p:sp>
          <p:nvSpPr>
            <p:cNvPr id="226" name="圆角矩形 225"/>
            <p:cNvSpPr/>
            <p:nvPr/>
          </p:nvSpPr>
          <p:spPr>
            <a:xfrm>
              <a:off x="2547206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93" name="矩形 392"/>
            <p:cNvSpPr/>
            <p:nvPr/>
          </p:nvSpPr>
          <p:spPr>
            <a:xfrm>
              <a:off x="2526726" y="5847449"/>
              <a:ext cx="72667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人力资源部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450706" y="4905336"/>
            <a:ext cx="545009" cy="549068"/>
            <a:chOff x="3314999" y="5703635"/>
            <a:chExt cx="726678" cy="732090"/>
          </a:xfrm>
        </p:grpSpPr>
        <p:sp>
          <p:nvSpPr>
            <p:cNvPr id="227" name="圆角矩形 226"/>
            <p:cNvSpPr/>
            <p:nvPr/>
          </p:nvSpPr>
          <p:spPr>
            <a:xfrm>
              <a:off x="3327303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94" name="矩形 393"/>
            <p:cNvSpPr/>
            <p:nvPr/>
          </p:nvSpPr>
          <p:spPr>
            <a:xfrm>
              <a:off x="3314999" y="5939781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企管部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040393" y="4905336"/>
            <a:ext cx="545009" cy="549068"/>
            <a:chOff x="4101248" y="5703635"/>
            <a:chExt cx="726678" cy="732090"/>
          </a:xfrm>
        </p:grpSpPr>
        <p:sp>
          <p:nvSpPr>
            <p:cNvPr id="228" name="圆角矩形 227"/>
            <p:cNvSpPr/>
            <p:nvPr/>
          </p:nvSpPr>
          <p:spPr>
            <a:xfrm>
              <a:off x="4107400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95" name="矩形 394"/>
            <p:cNvSpPr/>
            <p:nvPr/>
          </p:nvSpPr>
          <p:spPr>
            <a:xfrm>
              <a:off x="4101248" y="5919830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市场部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630080" y="4905336"/>
            <a:ext cx="545009" cy="549068"/>
            <a:chOff x="4887497" y="5703635"/>
            <a:chExt cx="726678" cy="732090"/>
          </a:xfrm>
        </p:grpSpPr>
        <p:sp>
          <p:nvSpPr>
            <p:cNvPr id="229" name="圆角矩形 228"/>
            <p:cNvSpPr/>
            <p:nvPr/>
          </p:nvSpPr>
          <p:spPr>
            <a:xfrm>
              <a:off x="4887497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96" name="矩形 395"/>
            <p:cNvSpPr/>
            <p:nvPr/>
          </p:nvSpPr>
          <p:spPr>
            <a:xfrm>
              <a:off x="4887497" y="5919830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质量部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79894" y="4905336"/>
            <a:ext cx="571039" cy="549068"/>
            <a:chOff x="5620583" y="5703635"/>
            <a:chExt cx="761385" cy="732090"/>
          </a:xfrm>
        </p:grpSpPr>
        <p:sp>
          <p:nvSpPr>
            <p:cNvPr id="230" name="圆角矩形 229"/>
            <p:cNvSpPr/>
            <p:nvPr/>
          </p:nvSpPr>
          <p:spPr>
            <a:xfrm>
              <a:off x="5667594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98" name="矩形 397"/>
            <p:cNvSpPr/>
            <p:nvPr/>
          </p:nvSpPr>
          <p:spPr>
            <a:xfrm>
              <a:off x="5620583" y="5919830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资料部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98008" y="4905336"/>
            <a:ext cx="545009" cy="549068"/>
            <a:chOff x="6444735" y="5703635"/>
            <a:chExt cx="726678" cy="732090"/>
          </a:xfrm>
        </p:grpSpPr>
        <p:sp>
          <p:nvSpPr>
            <p:cNvPr id="231" name="圆角矩形 230"/>
            <p:cNvSpPr/>
            <p:nvPr/>
          </p:nvSpPr>
          <p:spPr>
            <a:xfrm>
              <a:off x="6447691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99" name="矩形 398"/>
            <p:cNvSpPr/>
            <p:nvPr/>
          </p:nvSpPr>
          <p:spPr>
            <a:xfrm>
              <a:off x="6444735" y="5919830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设计部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376014" y="4905336"/>
            <a:ext cx="545065" cy="549068"/>
            <a:chOff x="7215409" y="5703635"/>
            <a:chExt cx="726753" cy="732090"/>
          </a:xfrm>
        </p:grpSpPr>
        <p:sp>
          <p:nvSpPr>
            <p:cNvPr id="232" name="圆角矩形 231"/>
            <p:cNvSpPr/>
            <p:nvPr/>
          </p:nvSpPr>
          <p:spPr>
            <a:xfrm>
              <a:off x="7227788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00" name="矩形 399"/>
            <p:cNvSpPr/>
            <p:nvPr/>
          </p:nvSpPr>
          <p:spPr>
            <a:xfrm>
              <a:off x="7215409" y="5919830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安保部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965757" y="4905336"/>
            <a:ext cx="545009" cy="549068"/>
            <a:chOff x="8001733" y="5703635"/>
            <a:chExt cx="726678" cy="732090"/>
          </a:xfrm>
        </p:grpSpPr>
        <p:sp>
          <p:nvSpPr>
            <p:cNvPr id="233" name="圆角矩形 232"/>
            <p:cNvSpPr/>
            <p:nvPr/>
          </p:nvSpPr>
          <p:spPr>
            <a:xfrm>
              <a:off x="8007885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01" name="矩形 400"/>
            <p:cNvSpPr/>
            <p:nvPr/>
          </p:nvSpPr>
          <p:spPr>
            <a:xfrm>
              <a:off x="8001733" y="5919830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财务部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555443" y="4905336"/>
            <a:ext cx="545009" cy="549068"/>
            <a:chOff x="8787982" y="5703635"/>
            <a:chExt cx="726678" cy="732090"/>
          </a:xfrm>
        </p:grpSpPr>
        <p:sp>
          <p:nvSpPr>
            <p:cNvPr id="234" name="圆角矩形 233"/>
            <p:cNvSpPr/>
            <p:nvPr/>
          </p:nvSpPr>
          <p:spPr>
            <a:xfrm>
              <a:off x="8787982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02" name="矩形 401"/>
            <p:cNvSpPr/>
            <p:nvPr/>
          </p:nvSpPr>
          <p:spPr>
            <a:xfrm>
              <a:off x="8787982" y="5919830"/>
              <a:ext cx="72667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工程部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22254" y="4905336"/>
            <a:ext cx="554045" cy="549068"/>
            <a:chOff x="9543729" y="5703635"/>
            <a:chExt cx="738727" cy="732090"/>
          </a:xfrm>
        </p:grpSpPr>
        <p:sp>
          <p:nvSpPr>
            <p:cNvPr id="235" name="圆角矩形 234"/>
            <p:cNvSpPr/>
            <p:nvPr/>
          </p:nvSpPr>
          <p:spPr>
            <a:xfrm>
              <a:off x="9568082" y="5703635"/>
              <a:ext cx="714374" cy="73209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03" name="矩形 402"/>
            <p:cNvSpPr/>
            <p:nvPr/>
          </p:nvSpPr>
          <p:spPr>
            <a:xfrm>
              <a:off x="9543729" y="5830930"/>
              <a:ext cx="72667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生产保障部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927279" y="1313410"/>
            <a:ext cx="1289442" cy="414444"/>
            <a:chOff x="5283763" y="914400"/>
            <a:chExt cx="1719256" cy="552592"/>
          </a:xfrm>
        </p:grpSpPr>
        <p:sp>
          <p:nvSpPr>
            <p:cNvPr id="31" name="圆角矩形 30"/>
            <p:cNvSpPr/>
            <p:nvPr/>
          </p:nvSpPr>
          <p:spPr>
            <a:xfrm>
              <a:off x="5310408" y="914400"/>
              <a:ext cx="1657350" cy="495300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17" name="矩形 316"/>
            <p:cNvSpPr/>
            <p:nvPr/>
          </p:nvSpPr>
          <p:spPr>
            <a:xfrm>
              <a:off x="5711910" y="975925"/>
              <a:ext cx="81473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股东大会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4" name="矩形 403"/>
            <p:cNvSpPr/>
            <p:nvPr/>
          </p:nvSpPr>
          <p:spPr>
            <a:xfrm>
              <a:off x="5283763" y="1176080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Board of Shareholders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132006" y="2039653"/>
            <a:ext cx="1289442" cy="386229"/>
            <a:chOff x="2890065" y="1882724"/>
            <a:chExt cx="1719256" cy="514972"/>
          </a:xfrm>
        </p:grpSpPr>
        <p:grpSp>
          <p:nvGrpSpPr>
            <p:cNvPr id="58" name="组合 57"/>
            <p:cNvGrpSpPr/>
            <p:nvPr/>
          </p:nvGrpSpPr>
          <p:grpSpPr>
            <a:xfrm>
              <a:off x="2971800" y="1882724"/>
              <a:ext cx="1581149" cy="514972"/>
              <a:chOff x="2971800" y="1882724"/>
              <a:chExt cx="1581149" cy="514972"/>
            </a:xfrm>
          </p:grpSpPr>
          <p:sp>
            <p:nvSpPr>
              <p:cNvPr id="214" name="圆角矩形 213"/>
              <p:cNvSpPr/>
              <p:nvPr/>
            </p:nvSpPr>
            <p:spPr>
              <a:xfrm>
                <a:off x="2971800" y="1882724"/>
                <a:ext cx="1581149" cy="46995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203200" dist="139700" dir="972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356" name="矩形 355"/>
              <p:cNvSpPr/>
              <p:nvPr/>
            </p:nvSpPr>
            <p:spPr>
              <a:xfrm>
                <a:off x="3253404" y="1906629"/>
                <a:ext cx="1001095" cy="49106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战略委员会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05" name="矩形 404"/>
            <p:cNvSpPr/>
            <p:nvPr/>
          </p:nvSpPr>
          <p:spPr>
            <a:xfrm>
              <a:off x="2890065" y="2117698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Strategy Committee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132006" y="2452415"/>
            <a:ext cx="1289442" cy="362406"/>
            <a:chOff x="2890065" y="2433074"/>
            <a:chExt cx="1719256" cy="483208"/>
          </a:xfrm>
        </p:grpSpPr>
        <p:sp>
          <p:nvSpPr>
            <p:cNvPr id="215" name="圆角矩形 214"/>
            <p:cNvSpPr/>
            <p:nvPr/>
          </p:nvSpPr>
          <p:spPr>
            <a:xfrm>
              <a:off x="2971800" y="2433074"/>
              <a:ext cx="1581149" cy="4699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55" name="矩形 354"/>
            <p:cNvSpPr/>
            <p:nvPr/>
          </p:nvSpPr>
          <p:spPr>
            <a:xfrm>
              <a:off x="3215305" y="2460526"/>
              <a:ext cx="1102382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提名委员会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6" name="矩形 405"/>
            <p:cNvSpPr/>
            <p:nvPr/>
          </p:nvSpPr>
          <p:spPr>
            <a:xfrm>
              <a:off x="2890065" y="2671595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Nominations Committee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132006" y="2865178"/>
            <a:ext cx="1289442" cy="373207"/>
            <a:chOff x="2890065" y="2983424"/>
            <a:chExt cx="1719256" cy="497609"/>
          </a:xfrm>
        </p:grpSpPr>
        <p:sp>
          <p:nvSpPr>
            <p:cNvPr id="217" name="圆角矩形 216"/>
            <p:cNvSpPr/>
            <p:nvPr/>
          </p:nvSpPr>
          <p:spPr>
            <a:xfrm>
              <a:off x="2971799" y="2983424"/>
              <a:ext cx="1581149" cy="4699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54" name="矩形 353"/>
            <p:cNvSpPr/>
            <p:nvPr/>
          </p:nvSpPr>
          <p:spPr>
            <a:xfrm>
              <a:off x="2961305" y="3007041"/>
              <a:ext cx="1581076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薪酬与考核委员会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7" name="矩形 406"/>
            <p:cNvSpPr/>
            <p:nvPr/>
          </p:nvSpPr>
          <p:spPr>
            <a:xfrm>
              <a:off x="2890065" y="3236346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Remuneration and Evaluation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132006" y="3277940"/>
            <a:ext cx="1289442" cy="401546"/>
            <a:chOff x="2890065" y="3533774"/>
            <a:chExt cx="1719256" cy="535395"/>
          </a:xfrm>
        </p:grpSpPr>
        <p:sp>
          <p:nvSpPr>
            <p:cNvPr id="216" name="圆角矩形 215"/>
            <p:cNvSpPr/>
            <p:nvPr/>
          </p:nvSpPr>
          <p:spPr>
            <a:xfrm>
              <a:off x="2971799" y="3533774"/>
              <a:ext cx="1581149" cy="46995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53" name="矩形 352"/>
            <p:cNvSpPr/>
            <p:nvPr/>
          </p:nvSpPr>
          <p:spPr>
            <a:xfrm>
              <a:off x="3228005" y="3578102"/>
              <a:ext cx="962682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审计委员会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08" name="矩形 407"/>
            <p:cNvSpPr/>
            <p:nvPr/>
          </p:nvSpPr>
          <p:spPr>
            <a:xfrm>
              <a:off x="2890065" y="3789672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Audit Committee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2" name="组合 191"/>
          <p:cNvGrpSpPr/>
          <p:nvPr/>
        </p:nvGrpSpPr>
        <p:grpSpPr>
          <a:xfrm>
            <a:off x="906879" y="3277940"/>
            <a:ext cx="1289442" cy="370809"/>
            <a:chOff x="1256563" y="3533774"/>
            <a:chExt cx="1719256" cy="494412"/>
          </a:xfrm>
        </p:grpSpPr>
        <p:grpSp>
          <p:nvGrpSpPr>
            <p:cNvPr id="57" name="组合 56"/>
            <p:cNvGrpSpPr/>
            <p:nvPr/>
          </p:nvGrpSpPr>
          <p:grpSpPr>
            <a:xfrm>
              <a:off x="1590674" y="3533774"/>
              <a:ext cx="1143001" cy="469950"/>
              <a:chOff x="1590674" y="3533774"/>
              <a:chExt cx="1143001" cy="469950"/>
            </a:xfrm>
          </p:grpSpPr>
          <p:sp>
            <p:nvSpPr>
              <p:cNvPr id="218" name="圆角矩形 217"/>
              <p:cNvSpPr/>
              <p:nvPr/>
            </p:nvSpPr>
            <p:spPr>
              <a:xfrm>
                <a:off x="1590674" y="3533774"/>
                <a:ext cx="1143001" cy="469950"/>
              </a:xfrm>
              <a:prstGeom prst="roundRect">
                <a:avLst/>
              </a:prstGeom>
              <a:solidFill>
                <a:srgbClr val="0B5395"/>
              </a:solidFill>
              <a:ln>
                <a:noFill/>
              </a:ln>
              <a:effectLst>
                <a:outerShdw blurRad="203200" dist="139700" dir="972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384" name="矩形 383"/>
              <p:cNvSpPr/>
              <p:nvPr/>
            </p:nvSpPr>
            <p:spPr>
              <a:xfrm>
                <a:off x="1754805" y="3579393"/>
                <a:ext cx="814738" cy="30649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审计部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09" name="矩形 408"/>
            <p:cNvSpPr/>
            <p:nvPr/>
          </p:nvSpPr>
          <p:spPr>
            <a:xfrm>
              <a:off x="1256563" y="3783499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Audit </a:t>
              </a:r>
              <a:r>
                <a:rPr lang="en-US" altLang="zh-CN" sz="6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Dept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47262" y="1970634"/>
            <a:ext cx="1307306" cy="422831"/>
            <a:chOff x="5310407" y="1790699"/>
            <a:chExt cx="1743075" cy="563774"/>
          </a:xfrm>
        </p:grpSpPr>
        <p:sp>
          <p:nvSpPr>
            <p:cNvPr id="212" name="圆角矩形 211"/>
            <p:cNvSpPr/>
            <p:nvPr/>
          </p:nvSpPr>
          <p:spPr>
            <a:xfrm>
              <a:off x="5310407" y="1790699"/>
              <a:ext cx="1743075" cy="561975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46" name="矩形 345"/>
            <p:cNvSpPr/>
            <p:nvPr/>
          </p:nvSpPr>
          <p:spPr>
            <a:xfrm>
              <a:off x="5726424" y="1875130"/>
              <a:ext cx="81473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董事会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0" name="矩形 409"/>
            <p:cNvSpPr/>
            <p:nvPr/>
          </p:nvSpPr>
          <p:spPr>
            <a:xfrm>
              <a:off x="5334226" y="2109786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Board of Directors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76037" y="1679440"/>
            <a:ext cx="1307306" cy="313349"/>
            <a:chOff x="7482107" y="1402440"/>
            <a:chExt cx="1743075" cy="417798"/>
          </a:xfrm>
        </p:grpSpPr>
        <p:sp>
          <p:nvSpPr>
            <p:cNvPr id="213" name="圆角矩形 212"/>
            <p:cNvSpPr/>
            <p:nvPr/>
          </p:nvSpPr>
          <p:spPr>
            <a:xfrm>
              <a:off x="7482107" y="1412776"/>
              <a:ext cx="1743075" cy="377923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47" name="矩形 346"/>
            <p:cNvSpPr/>
            <p:nvPr/>
          </p:nvSpPr>
          <p:spPr>
            <a:xfrm>
              <a:off x="7907521" y="1402440"/>
              <a:ext cx="81473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监事会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1" name="矩形 410"/>
            <p:cNvSpPr/>
            <p:nvPr/>
          </p:nvSpPr>
          <p:spPr>
            <a:xfrm>
              <a:off x="7505444" y="1575551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Board of Supervisors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9" name="组合 198"/>
          <p:cNvGrpSpPr/>
          <p:nvPr/>
        </p:nvGrpSpPr>
        <p:grpSpPr>
          <a:xfrm>
            <a:off x="5862441" y="2474849"/>
            <a:ext cx="1289442" cy="325626"/>
            <a:chOff x="7863979" y="2462985"/>
            <a:chExt cx="1719256" cy="434168"/>
          </a:xfrm>
        </p:grpSpPr>
        <p:grpSp>
          <p:nvGrpSpPr>
            <p:cNvPr id="42" name="组合 41"/>
            <p:cNvGrpSpPr/>
            <p:nvPr/>
          </p:nvGrpSpPr>
          <p:grpSpPr>
            <a:xfrm>
              <a:off x="8120284" y="2462985"/>
              <a:ext cx="1104898" cy="410128"/>
              <a:chOff x="8120284" y="2462985"/>
              <a:chExt cx="1104898" cy="410128"/>
            </a:xfrm>
          </p:grpSpPr>
          <p:sp>
            <p:nvSpPr>
              <p:cNvPr id="222" name="圆角矩形 221"/>
              <p:cNvSpPr/>
              <p:nvPr/>
            </p:nvSpPr>
            <p:spPr>
              <a:xfrm>
                <a:off x="8120284" y="2462985"/>
                <a:ext cx="1104898" cy="41012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203200" dist="139700" dir="972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348" name="矩形 347"/>
              <p:cNvSpPr/>
              <p:nvPr/>
            </p:nvSpPr>
            <p:spPr>
              <a:xfrm>
                <a:off x="8265364" y="2494576"/>
                <a:ext cx="814738" cy="30649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证券部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12" name="矩形 411"/>
            <p:cNvSpPr/>
            <p:nvPr/>
          </p:nvSpPr>
          <p:spPr>
            <a:xfrm>
              <a:off x="7863979" y="2652466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Securities </a:t>
              </a:r>
              <a:r>
                <a:rPr lang="en-US" altLang="zh-CN" sz="600" dirty="0" err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Dept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946569" y="2887396"/>
            <a:ext cx="1039644" cy="349555"/>
            <a:chOff x="7976150" y="3013048"/>
            <a:chExt cx="1386192" cy="466073"/>
          </a:xfrm>
        </p:grpSpPr>
        <p:sp>
          <p:nvSpPr>
            <p:cNvPr id="223" name="圆角矩形 222"/>
            <p:cNvSpPr/>
            <p:nvPr/>
          </p:nvSpPr>
          <p:spPr>
            <a:xfrm>
              <a:off x="8120284" y="3013048"/>
              <a:ext cx="1104898" cy="4101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49" name="矩形 348"/>
            <p:cNvSpPr/>
            <p:nvPr/>
          </p:nvSpPr>
          <p:spPr>
            <a:xfrm>
              <a:off x="8265364" y="3033892"/>
              <a:ext cx="81473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总工室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3" name="矩形 412"/>
            <p:cNvSpPr/>
            <p:nvPr/>
          </p:nvSpPr>
          <p:spPr>
            <a:xfrm>
              <a:off x="7976150" y="3234434"/>
              <a:ext cx="1386192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Chief Engineers Office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4708301" y="2475744"/>
            <a:ext cx="1289442" cy="368300"/>
            <a:chOff x="6325126" y="2464179"/>
            <a:chExt cx="1719256" cy="491067"/>
          </a:xfrm>
        </p:grpSpPr>
        <p:grpSp>
          <p:nvGrpSpPr>
            <p:cNvPr id="195" name="组合 194"/>
            <p:cNvGrpSpPr/>
            <p:nvPr/>
          </p:nvGrpSpPr>
          <p:grpSpPr>
            <a:xfrm>
              <a:off x="6548659" y="2464179"/>
              <a:ext cx="1333500" cy="491067"/>
              <a:chOff x="6548659" y="2464179"/>
              <a:chExt cx="1333500" cy="491067"/>
            </a:xfrm>
          </p:grpSpPr>
          <p:sp>
            <p:nvSpPr>
              <p:cNvPr id="219" name="圆角矩形 218"/>
              <p:cNvSpPr/>
              <p:nvPr/>
            </p:nvSpPr>
            <p:spPr>
              <a:xfrm>
                <a:off x="6548659" y="2473846"/>
                <a:ext cx="1333500" cy="410128"/>
              </a:xfrm>
              <a:prstGeom prst="roundRect">
                <a:avLst/>
              </a:prstGeom>
              <a:solidFill>
                <a:srgbClr val="0B5395"/>
              </a:solidFill>
              <a:ln>
                <a:noFill/>
              </a:ln>
              <a:effectLst>
                <a:outerShdw blurRad="203200" dist="139700" dir="972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350" name="矩形 349"/>
              <p:cNvSpPr/>
              <p:nvPr/>
            </p:nvSpPr>
            <p:spPr>
              <a:xfrm>
                <a:off x="6711410" y="2464179"/>
                <a:ext cx="946689" cy="49106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9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董事会秘书</a:t>
                </a:r>
                <a:endPara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14" name="矩形 413"/>
            <p:cNvSpPr/>
            <p:nvPr/>
          </p:nvSpPr>
          <p:spPr>
            <a:xfrm>
              <a:off x="6325126" y="2672426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Directorate Secretary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45" name="Rectangle 145"/>
          <p:cNvSpPr>
            <a:spLocks noChangeArrowheads="1"/>
          </p:cNvSpPr>
          <p:nvPr/>
        </p:nvSpPr>
        <p:spPr bwMode="auto">
          <a:xfrm flipH="1">
            <a:off x="5854305" y="3049469"/>
            <a:ext cx="216000" cy="10800"/>
          </a:xfrm>
          <a:prstGeom prst="rect">
            <a:avLst/>
          </a:prstGeom>
          <a:solidFill>
            <a:srgbClr val="0B5395"/>
          </a:solidFill>
          <a:ln w="0" cap="flat">
            <a:solidFill>
              <a:srgbClr val="0070C0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grpSp>
        <p:nvGrpSpPr>
          <p:cNvPr id="197" name="组合 196"/>
          <p:cNvGrpSpPr/>
          <p:nvPr/>
        </p:nvGrpSpPr>
        <p:grpSpPr>
          <a:xfrm>
            <a:off x="4708301" y="2887396"/>
            <a:ext cx="1289442" cy="385611"/>
            <a:chOff x="6325126" y="3013048"/>
            <a:chExt cx="1719256" cy="514148"/>
          </a:xfrm>
        </p:grpSpPr>
        <p:sp>
          <p:nvSpPr>
            <p:cNvPr id="220" name="圆角矩形 219"/>
            <p:cNvSpPr/>
            <p:nvPr/>
          </p:nvSpPr>
          <p:spPr>
            <a:xfrm>
              <a:off x="6548659" y="3013048"/>
              <a:ext cx="1333500" cy="410128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51" name="矩形 350"/>
            <p:cNvSpPr/>
            <p:nvPr/>
          </p:nvSpPr>
          <p:spPr>
            <a:xfrm>
              <a:off x="6787611" y="3036129"/>
              <a:ext cx="81473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技术中心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5" name="矩形 414"/>
            <p:cNvSpPr/>
            <p:nvPr/>
          </p:nvSpPr>
          <p:spPr>
            <a:xfrm>
              <a:off x="6325126" y="3212124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Technical Center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4698296" y="3300373"/>
            <a:ext cx="1289442" cy="329528"/>
            <a:chOff x="6311785" y="3563685"/>
            <a:chExt cx="1719256" cy="439371"/>
          </a:xfrm>
        </p:grpSpPr>
        <p:sp>
          <p:nvSpPr>
            <p:cNvPr id="221" name="圆角矩形 220"/>
            <p:cNvSpPr/>
            <p:nvPr/>
          </p:nvSpPr>
          <p:spPr>
            <a:xfrm>
              <a:off x="6548659" y="3563685"/>
              <a:ext cx="1333500" cy="410128"/>
            </a:xfrm>
            <a:prstGeom prst="roundRect">
              <a:avLst/>
            </a:prstGeom>
            <a:solidFill>
              <a:srgbClr val="0B5395"/>
            </a:solidFill>
            <a:ln>
              <a:noFill/>
            </a:ln>
            <a:effectLst>
              <a:outerShdw blurRad="203200" dist="139700" dir="972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52" name="矩形 351"/>
            <p:cNvSpPr/>
            <p:nvPr/>
          </p:nvSpPr>
          <p:spPr>
            <a:xfrm>
              <a:off x="6787611" y="3570680"/>
              <a:ext cx="81473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党工部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16" name="矩形 415"/>
            <p:cNvSpPr/>
            <p:nvPr/>
          </p:nvSpPr>
          <p:spPr>
            <a:xfrm>
              <a:off x="6311785" y="3758369"/>
              <a:ext cx="1719256" cy="2446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Party Committee</a:t>
              </a:r>
              <a:endParaRPr lang="zh-CN" altLang="en-US" sz="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2414035" y="4036578"/>
            <a:ext cx="4033234" cy="656563"/>
            <a:chOff x="3266104" y="4545291"/>
            <a:chExt cx="5377646" cy="875417"/>
          </a:xfrm>
        </p:grpSpPr>
        <p:sp>
          <p:nvSpPr>
            <p:cNvPr id="387" name="矩形 386"/>
            <p:cNvSpPr/>
            <p:nvPr/>
          </p:nvSpPr>
          <p:spPr>
            <a:xfrm>
              <a:off x="5608439" y="4545291"/>
              <a:ext cx="81473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总经理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8" name="矩形 387"/>
            <p:cNvSpPr/>
            <p:nvPr/>
          </p:nvSpPr>
          <p:spPr>
            <a:xfrm>
              <a:off x="5620583" y="4929641"/>
              <a:ext cx="81473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副总经理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9" name="矩形 388"/>
            <p:cNvSpPr/>
            <p:nvPr/>
          </p:nvSpPr>
          <p:spPr>
            <a:xfrm>
              <a:off x="4525894" y="4929641"/>
              <a:ext cx="814738" cy="30649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董事会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0" name="矩形 389"/>
            <p:cNvSpPr/>
            <p:nvPr/>
          </p:nvSpPr>
          <p:spPr>
            <a:xfrm>
              <a:off x="6715272" y="4929641"/>
              <a:ext cx="81473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财务总监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1" name="矩形 390"/>
            <p:cNvSpPr/>
            <p:nvPr/>
          </p:nvSpPr>
          <p:spPr>
            <a:xfrm>
              <a:off x="7829012" y="4929641"/>
              <a:ext cx="814738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总工程师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2" name="矩形 391"/>
            <p:cNvSpPr/>
            <p:nvPr/>
          </p:nvSpPr>
          <p:spPr>
            <a:xfrm>
              <a:off x="3266104" y="4929641"/>
              <a:ext cx="1144877" cy="4910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常务副总经理</a:t>
              </a:r>
              <a:endParaRPr lang="zh-CN" altLang="en-US" sz="9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835549" y="4768290"/>
              <a:ext cx="4429815" cy="202821"/>
              <a:chOff x="3835549" y="4768290"/>
              <a:chExt cx="4429815" cy="202821"/>
            </a:xfrm>
          </p:grpSpPr>
          <p:sp>
            <p:nvSpPr>
              <p:cNvPr id="417" name="Rectangle 145"/>
              <p:cNvSpPr>
                <a:spLocks noChangeArrowheads="1"/>
              </p:cNvSpPr>
              <p:nvPr/>
            </p:nvSpPr>
            <p:spPr bwMode="auto">
              <a:xfrm flipH="1" flipV="1">
                <a:off x="3838542" y="4859165"/>
                <a:ext cx="4426822" cy="14400"/>
              </a:xfrm>
              <a:prstGeom prst="rect">
                <a:avLst/>
              </a:prstGeom>
              <a:solidFill>
                <a:schemeClr val="bg1"/>
              </a:solidFill>
              <a:ln w="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0"/>
              </a:p>
            </p:txBody>
          </p:sp>
          <p:sp>
            <p:nvSpPr>
              <p:cNvPr id="418" name="Rectangle 145"/>
              <p:cNvSpPr>
                <a:spLocks noChangeArrowheads="1"/>
              </p:cNvSpPr>
              <p:nvPr/>
            </p:nvSpPr>
            <p:spPr bwMode="auto">
              <a:xfrm flipH="1">
                <a:off x="3835549" y="4863111"/>
                <a:ext cx="14400" cy="108000"/>
              </a:xfrm>
              <a:prstGeom prst="rect">
                <a:avLst/>
              </a:prstGeom>
              <a:solidFill>
                <a:schemeClr val="bg1"/>
              </a:solidFill>
              <a:ln w="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0"/>
              </a:p>
            </p:txBody>
          </p:sp>
          <p:sp>
            <p:nvSpPr>
              <p:cNvPr id="419" name="Rectangle 145"/>
              <p:cNvSpPr>
                <a:spLocks noChangeArrowheads="1"/>
              </p:cNvSpPr>
              <p:nvPr/>
            </p:nvSpPr>
            <p:spPr bwMode="auto">
              <a:xfrm flipH="1">
                <a:off x="4888496" y="4863111"/>
                <a:ext cx="14400" cy="108000"/>
              </a:xfrm>
              <a:prstGeom prst="rect">
                <a:avLst/>
              </a:prstGeom>
              <a:solidFill>
                <a:schemeClr val="bg1"/>
              </a:solidFill>
              <a:ln w="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0"/>
              </a:p>
            </p:txBody>
          </p:sp>
          <p:sp>
            <p:nvSpPr>
              <p:cNvPr id="420" name="Rectangle 145"/>
              <p:cNvSpPr>
                <a:spLocks noChangeArrowheads="1"/>
              </p:cNvSpPr>
              <p:nvPr/>
            </p:nvSpPr>
            <p:spPr bwMode="auto">
              <a:xfrm flipH="1">
                <a:off x="6043720" y="4863111"/>
                <a:ext cx="14400" cy="108000"/>
              </a:xfrm>
              <a:prstGeom prst="rect">
                <a:avLst/>
              </a:prstGeom>
              <a:solidFill>
                <a:schemeClr val="bg1"/>
              </a:solidFill>
              <a:ln w="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0"/>
              </a:p>
            </p:txBody>
          </p:sp>
          <p:sp>
            <p:nvSpPr>
              <p:cNvPr id="421" name="Rectangle 145"/>
              <p:cNvSpPr>
                <a:spLocks noChangeArrowheads="1"/>
              </p:cNvSpPr>
              <p:nvPr/>
            </p:nvSpPr>
            <p:spPr bwMode="auto">
              <a:xfrm flipH="1">
                <a:off x="7108241" y="4863111"/>
                <a:ext cx="14400" cy="108000"/>
              </a:xfrm>
              <a:prstGeom prst="rect">
                <a:avLst/>
              </a:prstGeom>
              <a:solidFill>
                <a:schemeClr val="bg1"/>
              </a:solidFill>
              <a:ln w="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0"/>
              </a:p>
            </p:txBody>
          </p:sp>
          <p:sp>
            <p:nvSpPr>
              <p:cNvPr id="422" name="Rectangle 145"/>
              <p:cNvSpPr>
                <a:spLocks noChangeArrowheads="1"/>
              </p:cNvSpPr>
              <p:nvPr/>
            </p:nvSpPr>
            <p:spPr bwMode="auto">
              <a:xfrm flipH="1">
                <a:off x="8250964" y="4863111"/>
                <a:ext cx="14400" cy="108000"/>
              </a:xfrm>
              <a:prstGeom prst="rect">
                <a:avLst/>
              </a:prstGeom>
              <a:solidFill>
                <a:schemeClr val="bg1"/>
              </a:solidFill>
              <a:ln w="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0"/>
              </a:p>
            </p:txBody>
          </p:sp>
          <p:sp>
            <p:nvSpPr>
              <p:cNvPr id="423" name="Rectangle 145"/>
              <p:cNvSpPr>
                <a:spLocks noChangeArrowheads="1"/>
              </p:cNvSpPr>
              <p:nvPr/>
            </p:nvSpPr>
            <p:spPr bwMode="auto">
              <a:xfrm flipH="1">
                <a:off x="6043720" y="4768290"/>
                <a:ext cx="14400" cy="108000"/>
              </a:xfrm>
              <a:prstGeom prst="rect">
                <a:avLst/>
              </a:prstGeom>
              <a:solidFill>
                <a:schemeClr val="bg1"/>
              </a:solidFill>
              <a:ln w="0" cap="flat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bldLvl="0" animBg="1"/>
      <p:bldP spid="236" grpId="0" bldLvl="0" animBg="1"/>
      <p:bldP spid="237" grpId="0" bldLvl="0" animBg="1"/>
      <p:bldP spid="246" grpId="0" bldLvl="0" animBg="1"/>
      <p:bldP spid="386" grpId="0"/>
      <p:bldP spid="24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 rot="5400000">
            <a:off x="60551" y="4845047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6" name="组合 5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7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圆角矩形 8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885335" y="3300358"/>
              <a:ext cx="329432" cy="11989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电子开发部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>
            <a:off x="413451" y="484116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1" name="组合 10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圆角矩形 12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6200000">
              <a:off x="890695" y="3300357"/>
              <a:ext cx="329432" cy="119896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化工开发部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5400000">
            <a:off x="765731" y="484361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6" name="组合 15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圆角矩形 17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采购部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5400000">
            <a:off x="1120769" y="4842040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1" name="组合 20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圆角矩形 22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圆角矩形 23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 rot="16200000">
              <a:off x="700541" y="3658779"/>
              <a:ext cx="329432" cy="47941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仓库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5400000">
            <a:off x="1476447" y="4842040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6" name="组合 25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圆角矩形 27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生管部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5400000">
            <a:off x="1832390" y="4846150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31" name="组合 30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圆角矩形 32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电子厂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 rot="5400000">
            <a:off x="2181092" y="4844421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36" name="组合 35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圆角矩形 37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生技部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 rot="5400000">
            <a:off x="2542241" y="4846150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41" name="组合 40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圆角矩形 42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圆角矩形 43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质管部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 rot="5400000">
            <a:off x="2896901" y="4846803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46" name="组合 45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圆角矩形 47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质检部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5400000">
            <a:off x="3247819" y="485301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54" name="组合 5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圆角矩形 56"/>
              <p:cNvSpPr/>
              <p:nvPr/>
            </p:nvSpPr>
            <p:spPr>
              <a:xfrm rot="16200000">
                <a:off x="3610691" y="3738440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行政部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rot="5400000">
            <a:off x="3622964" y="4859290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59" name="组合 5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圆角矩形 6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圆角矩形 61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 rot="16200000">
              <a:off x="884659" y="3300357"/>
              <a:ext cx="329432" cy="11989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人力资源部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rot="5400000">
            <a:off x="3975863" y="4855406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64" name="组合 6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圆角矩形 6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法务部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5400000">
            <a:off x="4328144" y="4857854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69" name="组合 6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1" name="圆角矩形 7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总务室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 rot="5400000">
            <a:off x="4683182" y="485628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74" name="组合 7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76" name="圆角矩形 7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电脑室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 rot="5400000">
            <a:off x="5038862" y="485628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79" name="组合 7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圆角矩形 8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圆角矩形 8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 rot="16200000">
              <a:off x="939489" y="3419832"/>
              <a:ext cx="329432" cy="95882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文管中心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 rot="5400000">
            <a:off x="5394806" y="4860390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84" name="组合 8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6" name="圆角矩形 8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 rot="16200000">
              <a:off x="939491" y="3419829"/>
              <a:ext cx="329432" cy="9588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会计</a:t>
              </a:r>
              <a:r>
                <a:rPr lang="zh-CN" altLang="en-US" sz="1125" b="0" dirty="0">
                  <a:cs typeface="宋体" panose="02010600030101010101" pitchFamily="2" charset="-122"/>
                </a:rPr>
                <a:t>出纳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 rot="5400000">
            <a:off x="5743506" y="4858664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89" name="组合 8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圆角矩形 9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圆角矩形 9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证券部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rot="5400000">
            <a:off x="6104655" y="486039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94" name="组合 9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圆角矩形 9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圆角矩形 9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 rot="16200000">
              <a:off x="904126" y="3260377"/>
              <a:ext cx="329432" cy="124716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975" b="0" dirty="0">
                  <a:cs typeface="宋体" panose="02010600030101010101" pitchFamily="2" charset="-122"/>
                </a:rPr>
                <a:t>股份制办公室</a:t>
              </a:r>
              <a:endParaRPr lang="zh-CN" altLang="zh-CN" sz="975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 rot="5400000">
            <a:off x="6459314" y="4861045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99" name="组合 9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1" name="圆角矩形 10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圆角矩形 10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 rot="16200000">
              <a:off x="863254" y="3300357"/>
              <a:ext cx="329432" cy="11989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对外投资部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 rot="5400000">
            <a:off x="6810233" y="4867255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04" name="组合 10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圆角矩形 10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 rot="16200000">
                <a:off x="3610691" y="3738440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5" name="TextBox 104"/>
            <p:cNvSpPr txBox="1"/>
            <p:nvPr/>
          </p:nvSpPr>
          <p:spPr>
            <a:xfrm rot="16200000">
              <a:off x="939489" y="3419832"/>
              <a:ext cx="329432" cy="958820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商务中心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 rot="5400000">
            <a:off x="7173212" y="4864054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09" name="组合 10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圆角矩形 11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圆角矩形 111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销售部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 rot="5400000">
            <a:off x="7526114" y="4860170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14" name="组合 11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圆角矩形 11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 rot="16200000">
              <a:off x="864462" y="3300357"/>
              <a:ext cx="329432" cy="11989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售后服务部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 rot="5400000">
            <a:off x="7878394" y="4862618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19" name="组合 11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圆角矩形 12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圆角矩形 12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外贸部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 rot="5400000">
            <a:off x="8233432" y="4861046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24" name="组合 12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圆角矩形 12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圆角矩形 12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加工部</a:t>
              </a:r>
              <a:endParaRPr lang="zh-CN" altLang="zh-CN" sz="24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cxnSp>
        <p:nvCxnSpPr>
          <p:cNvPr id="128" name="直接连接符 127"/>
          <p:cNvCxnSpPr/>
          <p:nvPr/>
        </p:nvCxnSpPr>
        <p:spPr>
          <a:xfrm>
            <a:off x="1835458" y="2566277"/>
            <a:ext cx="5395589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671362" y="3069591"/>
            <a:ext cx="2569843" cy="86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4271057" y="3089762"/>
            <a:ext cx="1092333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6070793" y="3094004"/>
            <a:ext cx="244832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4576539" y="1995062"/>
            <a:ext cx="10136" cy="109470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7206405" y="2566277"/>
            <a:ext cx="5069" cy="5234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/>
          <p:nvPr/>
        </p:nvCxnSpPr>
        <p:spPr>
          <a:xfrm>
            <a:off x="1852497" y="2566277"/>
            <a:ext cx="5069" cy="52348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694052" y="3070451"/>
            <a:ext cx="2009" cy="12930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1410475" y="3070450"/>
            <a:ext cx="17023" cy="12964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2319638" y="3070451"/>
            <a:ext cx="2319" cy="12930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/>
        </p:nvCxnSpPr>
        <p:spPr>
          <a:xfrm>
            <a:off x="3214830" y="3070451"/>
            <a:ext cx="2911" cy="129309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/>
          <p:nvPr/>
        </p:nvCxnSpPr>
        <p:spPr>
          <a:xfrm>
            <a:off x="4271618" y="3089763"/>
            <a:ext cx="17053" cy="12737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/>
          <p:nvPr/>
        </p:nvCxnSpPr>
        <p:spPr>
          <a:xfrm>
            <a:off x="5354119" y="3091622"/>
            <a:ext cx="9271" cy="12783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/>
          <p:nvPr/>
        </p:nvCxnSpPr>
        <p:spPr>
          <a:xfrm>
            <a:off x="6070793" y="3089763"/>
            <a:ext cx="0" cy="12737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6774035" y="3094004"/>
            <a:ext cx="0" cy="12850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H="1">
            <a:off x="7664726" y="3091769"/>
            <a:ext cx="1" cy="127177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8521807" y="3094004"/>
            <a:ext cx="4681" cy="128204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组合 144"/>
          <p:cNvGrpSpPr/>
          <p:nvPr/>
        </p:nvGrpSpPr>
        <p:grpSpPr>
          <a:xfrm>
            <a:off x="6731364" y="2606419"/>
            <a:ext cx="982386" cy="313384"/>
            <a:chOff x="814328" y="3219334"/>
            <a:chExt cx="1356392" cy="432536"/>
          </a:xfrm>
          <a:solidFill>
            <a:srgbClr val="0B5395"/>
          </a:solidFill>
        </p:grpSpPr>
        <p:grpSp>
          <p:nvGrpSpPr>
            <p:cNvPr id="146" name="组合 145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8" name="圆角矩形 147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圆角矩形 148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7" name="TextBox 146"/>
            <p:cNvSpPr txBox="1"/>
            <p:nvPr/>
          </p:nvSpPr>
          <p:spPr>
            <a:xfrm>
              <a:off x="963849" y="3331792"/>
              <a:ext cx="992706" cy="239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1125" dirty="0">
                  <a:cs typeface="宋体" panose="02010600030101010101" pitchFamily="2" charset="-122"/>
                </a:rPr>
                <a:t>经营副总</a:t>
              </a:r>
              <a:endParaRPr lang="zh-CN" altLang="zh-CN" sz="1125" dirty="0">
                <a:cs typeface="宋体" panose="02010600030101010101" pitchFamily="2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1376542" y="2628438"/>
            <a:ext cx="982386" cy="313384"/>
            <a:chOff x="814328" y="3219334"/>
            <a:chExt cx="1356392" cy="432536"/>
          </a:xfrm>
          <a:solidFill>
            <a:srgbClr val="0B5395"/>
          </a:solidFill>
        </p:grpSpPr>
        <p:grpSp>
          <p:nvGrpSpPr>
            <p:cNvPr id="151" name="组合 150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3" name="圆角矩形 1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圆角矩形 153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975210" y="3331792"/>
              <a:ext cx="1043469" cy="239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1125" dirty="0">
                  <a:cs typeface="宋体" panose="02010600030101010101" pitchFamily="2" charset="-122"/>
                </a:rPr>
                <a:t>生产副总</a:t>
              </a:r>
              <a:endParaRPr lang="zh-CN" altLang="zh-CN" sz="1125" dirty="0">
                <a:cs typeface="宋体" panose="02010600030101010101" pitchFamily="2" charset="-122"/>
              </a:endParaRPr>
            </a:p>
          </p:txBody>
        </p:sp>
      </p:grpSp>
      <p:cxnSp>
        <p:nvCxnSpPr>
          <p:cNvPr id="155" name="直接连接符 154"/>
          <p:cNvCxnSpPr/>
          <p:nvPr/>
        </p:nvCxnSpPr>
        <p:spPr>
          <a:xfrm>
            <a:off x="552065" y="4363544"/>
            <a:ext cx="34741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1242343" y="4363544"/>
            <a:ext cx="37031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>
            <a:off x="1953592" y="4363544"/>
            <a:ext cx="719014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连接符 157"/>
          <p:cNvCxnSpPr/>
          <p:nvPr/>
        </p:nvCxnSpPr>
        <p:spPr>
          <a:xfrm>
            <a:off x="3025577" y="4363544"/>
            <a:ext cx="384327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>
            <a:off x="3739703" y="4368754"/>
            <a:ext cx="1080326" cy="117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5169431" y="4366895"/>
            <a:ext cx="409956" cy="18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/>
          <p:nvPr/>
        </p:nvCxnSpPr>
        <p:spPr>
          <a:xfrm>
            <a:off x="5863526" y="4368996"/>
            <a:ext cx="383768" cy="18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/>
          <p:nvPr/>
        </p:nvCxnSpPr>
        <p:spPr>
          <a:xfrm>
            <a:off x="6578453" y="4371031"/>
            <a:ext cx="383768" cy="185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7302118" y="4366894"/>
            <a:ext cx="715510" cy="59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>
            <a:off x="8369907" y="4373053"/>
            <a:ext cx="357755" cy="599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552329" y="4366895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/>
          <p:nvPr/>
        </p:nvCxnSpPr>
        <p:spPr>
          <a:xfrm>
            <a:off x="896109" y="4371500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/>
          <p:nvPr/>
        </p:nvCxnSpPr>
        <p:spPr>
          <a:xfrm>
            <a:off x="1242343" y="4371500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>
            <a:off x="1611779" y="4366895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/>
          <p:nvPr/>
        </p:nvCxnSpPr>
        <p:spPr>
          <a:xfrm>
            <a:off x="1956283" y="4366895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>
            <a:off x="2672249" y="4371500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>
            <a:off x="3015734" y="4366895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>
            <a:off x="3392662" y="4373993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接连接符 172"/>
          <p:cNvCxnSpPr/>
          <p:nvPr/>
        </p:nvCxnSpPr>
        <p:spPr>
          <a:xfrm>
            <a:off x="4108628" y="4378598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/>
          <p:nvPr/>
        </p:nvCxnSpPr>
        <p:spPr>
          <a:xfrm>
            <a:off x="4452113" y="4373993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>
            <a:off x="3738149" y="4376373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/>
          <p:nvPr/>
        </p:nvCxnSpPr>
        <p:spPr>
          <a:xfrm>
            <a:off x="5173980" y="4383206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/>
          <p:nvPr/>
        </p:nvCxnSpPr>
        <p:spPr>
          <a:xfrm>
            <a:off x="5538891" y="4378599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/>
          <p:nvPr/>
        </p:nvCxnSpPr>
        <p:spPr>
          <a:xfrm>
            <a:off x="4815404" y="4380980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/>
          <p:nvPr/>
        </p:nvCxnSpPr>
        <p:spPr>
          <a:xfrm>
            <a:off x="6239036" y="4383362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/>
          <p:nvPr/>
        </p:nvCxnSpPr>
        <p:spPr>
          <a:xfrm>
            <a:off x="6582521" y="4378755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/>
          <p:nvPr/>
        </p:nvCxnSpPr>
        <p:spPr>
          <a:xfrm>
            <a:off x="5868557" y="4381136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7304389" y="4387968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7669300" y="4383362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/>
          <p:nvPr/>
        </p:nvCxnSpPr>
        <p:spPr>
          <a:xfrm>
            <a:off x="6945813" y="4385743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/>
          <p:nvPr/>
        </p:nvCxnSpPr>
        <p:spPr>
          <a:xfrm>
            <a:off x="8008246" y="4390557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连接符 185"/>
          <p:cNvCxnSpPr/>
          <p:nvPr/>
        </p:nvCxnSpPr>
        <p:spPr>
          <a:xfrm>
            <a:off x="8730113" y="4399770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连接符 186"/>
          <p:cNvCxnSpPr/>
          <p:nvPr/>
        </p:nvCxnSpPr>
        <p:spPr>
          <a:xfrm>
            <a:off x="8371538" y="4397545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8" name="组合 187"/>
          <p:cNvGrpSpPr/>
          <p:nvPr/>
        </p:nvGrpSpPr>
        <p:grpSpPr>
          <a:xfrm rot="5400000">
            <a:off x="204548" y="356046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89" name="组合 18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1" name="圆角矩形 19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圆角矩形 191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0" name="TextBox 18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研发部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93" name="组合 192"/>
          <p:cNvGrpSpPr/>
          <p:nvPr/>
        </p:nvGrpSpPr>
        <p:grpSpPr>
          <a:xfrm rot="5400000">
            <a:off x="924534" y="3556578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94" name="组合 19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6" name="圆角矩形 19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圆角矩形 196"/>
              <p:cNvSpPr/>
              <p:nvPr/>
            </p:nvSpPr>
            <p:spPr>
              <a:xfrm rot="16200000">
                <a:off x="3610693" y="3759394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5" name="TextBox 19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资料部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 rot="5400000">
            <a:off x="1826609" y="356046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199" name="组合 19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1" name="圆角矩形 20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圆角矩形 20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0" name="TextBox 19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生产部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 rot="5400000">
            <a:off x="2724500" y="3557454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04" name="组合 20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6" name="圆角矩形 20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圆角矩形 20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5" name="TextBox 20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质管部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08" name="组合 207"/>
          <p:cNvGrpSpPr/>
          <p:nvPr/>
        </p:nvGrpSpPr>
        <p:grpSpPr>
          <a:xfrm rot="5400000">
            <a:off x="3793063" y="3555073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09" name="组合 20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1" name="圆角矩形 21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圆角矩形 21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 rot="16200000">
              <a:off x="876406" y="3300358"/>
              <a:ext cx="329432" cy="11989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行政人事部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13" name="组合 212"/>
          <p:cNvGrpSpPr/>
          <p:nvPr/>
        </p:nvGrpSpPr>
        <p:grpSpPr>
          <a:xfrm rot="5400000">
            <a:off x="4859294" y="3556578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14" name="组合 21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6" name="圆角矩形 21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圆角矩形 21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 rot="16200000">
              <a:off x="874327" y="3300357"/>
              <a:ext cx="329432" cy="119896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信息管理部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 rot="5400000">
            <a:off x="5579280" y="356046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19" name="组合 21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1" name="圆角矩形 22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圆角矩形 22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0" name="TextBox 21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财务部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23" name="组合 222"/>
          <p:cNvGrpSpPr/>
          <p:nvPr/>
        </p:nvGrpSpPr>
        <p:grpSpPr>
          <a:xfrm rot="5400000">
            <a:off x="6285518" y="3557454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24" name="组合 22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圆角矩形 22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圆角矩形 22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25" name="TextBox 22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股份部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 rot="5400000">
            <a:off x="7167792" y="3558959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29" name="组合 228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1" name="圆角矩形 230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圆角矩形 231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0" name="TextBox 229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营销部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 rot="5400000">
            <a:off x="8027234" y="3560462"/>
            <a:ext cx="983027" cy="313160"/>
            <a:chOff x="352124" y="3681535"/>
            <a:chExt cx="1356787" cy="432383"/>
          </a:xfrm>
          <a:solidFill>
            <a:srgbClr val="0B5395"/>
          </a:solidFill>
        </p:grpSpPr>
        <p:grpSp>
          <p:nvGrpSpPr>
            <p:cNvPr id="234" name="组合 233"/>
            <p:cNvGrpSpPr/>
            <p:nvPr/>
          </p:nvGrpSpPr>
          <p:grpSpPr>
            <a:xfrm>
              <a:off x="352124" y="3681535"/>
              <a:ext cx="1356787" cy="432383"/>
              <a:chOff x="2996228" y="4233604"/>
              <a:chExt cx="3839061" cy="2756815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6" name="圆角矩形 235"/>
              <p:cNvSpPr/>
              <p:nvPr/>
            </p:nvSpPr>
            <p:spPr>
              <a:xfrm rot="16200000">
                <a:off x="3537351" y="3692481"/>
                <a:ext cx="2756815" cy="383906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圆角矩形 236"/>
              <p:cNvSpPr/>
              <p:nvPr/>
            </p:nvSpPr>
            <p:spPr>
              <a:xfrm rot="16200000">
                <a:off x="3610693" y="3738436"/>
                <a:ext cx="2598377" cy="374062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 rot="16200000">
              <a:off x="820015" y="3539305"/>
              <a:ext cx="329432" cy="71867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zh-CN" sz="1125" b="0" dirty="0">
                  <a:cs typeface="宋体" panose="02010600030101010101" pitchFamily="2" charset="-122"/>
                </a:rPr>
                <a:t>国际部</a:t>
              </a:r>
              <a:endParaRPr lang="zh-CN" altLang="zh-CN" sz="1800" b="0" dirty="0">
                <a:latin typeface="Arial" panose="020B0604020202020204" pitchFamily="34" charset="0"/>
                <a:cs typeface="宋体" panose="02010600030101010101" pitchFamily="2" charset="-122"/>
              </a:endParaRPr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4082998" y="1749698"/>
            <a:ext cx="982386" cy="313384"/>
            <a:chOff x="814328" y="3219334"/>
            <a:chExt cx="1356392" cy="432536"/>
          </a:xfrm>
          <a:solidFill>
            <a:srgbClr val="0B5395"/>
          </a:solidFill>
        </p:grpSpPr>
        <p:grpSp>
          <p:nvGrpSpPr>
            <p:cNvPr id="239" name="组合 238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1" name="圆角矩形 24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圆角矩形 241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>
              <a:off x="1020410" y="3331792"/>
              <a:ext cx="953343" cy="239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1125" dirty="0">
                  <a:cs typeface="宋体" panose="02010600030101010101" pitchFamily="2" charset="-122"/>
                </a:rPr>
                <a:t>董事会</a:t>
              </a:r>
              <a:endParaRPr lang="zh-CN" altLang="zh-CN" sz="1125" dirty="0">
                <a:cs typeface="宋体" panose="02010600030101010101" pitchFamily="2" charset="-122"/>
              </a:endParaRPr>
            </a:p>
          </p:txBody>
        </p:sp>
      </p:grpSp>
      <p:grpSp>
        <p:nvGrpSpPr>
          <p:cNvPr id="243" name="组合 242"/>
          <p:cNvGrpSpPr/>
          <p:nvPr/>
        </p:nvGrpSpPr>
        <p:grpSpPr>
          <a:xfrm>
            <a:off x="4073303" y="2172467"/>
            <a:ext cx="982386" cy="313384"/>
            <a:chOff x="814328" y="3219334"/>
            <a:chExt cx="1356392" cy="432536"/>
          </a:xfrm>
          <a:solidFill>
            <a:srgbClr val="0B5395"/>
          </a:solidFill>
        </p:grpSpPr>
        <p:grpSp>
          <p:nvGrpSpPr>
            <p:cNvPr id="244" name="组合 243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6" name="圆角矩形 24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圆角矩形 246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5" name="TextBox 244"/>
            <p:cNvSpPr txBox="1"/>
            <p:nvPr/>
          </p:nvSpPr>
          <p:spPr>
            <a:xfrm>
              <a:off x="1110326" y="3331792"/>
              <a:ext cx="787838" cy="239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1125" dirty="0">
                  <a:cs typeface="宋体" panose="02010600030101010101" pitchFamily="2" charset="-122"/>
                </a:rPr>
                <a:t>总经理</a:t>
              </a:r>
              <a:endParaRPr lang="zh-CN" altLang="zh-CN" sz="1125" dirty="0">
                <a:cs typeface="宋体" panose="02010600030101010101" pitchFamily="2" charset="-122"/>
              </a:endParaRPr>
            </a:p>
          </p:txBody>
        </p:sp>
      </p:grpSp>
      <p:grpSp>
        <p:nvGrpSpPr>
          <p:cNvPr id="248" name="组合 247"/>
          <p:cNvGrpSpPr/>
          <p:nvPr/>
        </p:nvGrpSpPr>
        <p:grpSpPr>
          <a:xfrm>
            <a:off x="4074289" y="2618590"/>
            <a:ext cx="982386" cy="313384"/>
            <a:chOff x="814328" y="3219334"/>
            <a:chExt cx="1356392" cy="432536"/>
          </a:xfrm>
          <a:solidFill>
            <a:srgbClr val="0B5395"/>
          </a:solidFill>
        </p:grpSpPr>
        <p:grpSp>
          <p:nvGrpSpPr>
            <p:cNvPr id="249" name="组合 248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grpFill/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1" name="圆角矩形 250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圆角矩形 251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50" name="TextBox 249"/>
            <p:cNvSpPr txBox="1"/>
            <p:nvPr/>
          </p:nvSpPr>
          <p:spPr>
            <a:xfrm>
              <a:off x="978735" y="3331792"/>
              <a:ext cx="949334" cy="2392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lvl="0"/>
              <a:r>
                <a:rPr lang="zh-CN" altLang="en-US" sz="1125" dirty="0">
                  <a:cs typeface="宋体" panose="02010600030101010101" pitchFamily="2" charset="-122"/>
                </a:rPr>
                <a:t>行政副总</a:t>
              </a:r>
              <a:endParaRPr lang="zh-CN" altLang="zh-CN" sz="1125" dirty="0">
                <a:cs typeface="宋体" panose="02010600030101010101" pitchFamily="2" charset="-122"/>
              </a:endParaRPr>
            </a:p>
          </p:txBody>
        </p:sp>
      </p:grpSp>
      <p:cxnSp>
        <p:nvCxnSpPr>
          <p:cNvPr id="253" name="直接连接符 252"/>
          <p:cNvCxnSpPr/>
          <p:nvPr/>
        </p:nvCxnSpPr>
        <p:spPr>
          <a:xfrm>
            <a:off x="2320518" y="4373993"/>
            <a:ext cx="1005" cy="1490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000"/>
                            </p:stCondLst>
                            <p:childTnLst>
                              <p:par>
                                <p:cTn id="2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2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연결선 58"/>
          <p:cNvCxnSpPr/>
          <p:nvPr/>
        </p:nvCxnSpPr>
        <p:spPr>
          <a:xfrm rot="5400000">
            <a:off x="4116587" y="2952155"/>
            <a:ext cx="9108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 rot="10800000" flipV="1">
            <a:off x="4572001" y="2897981"/>
            <a:ext cx="1357313" cy="59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연결선 60"/>
          <p:cNvCxnSpPr/>
          <p:nvPr/>
        </p:nvCxnSpPr>
        <p:spPr>
          <a:xfrm rot="10800000" flipV="1">
            <a:off x="1785938" y="3343277"/>
            <a:ext cx="5586413" cy="357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 rot="5400000">
            <a:off x="7272536" y="3430389"/>
            <a:ext cx="177404" cy="3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연결선 62"/>
          <p:cNvCxnSpPr/>
          <p:nvPr/>
        </p:nvCxnSpPr>
        <p:spPr>
          <a:xfrm rot="5400000">
            <a:off x="4481712" y="3433962"/>
            <a:ext cx="177403" cy="3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 rot="5400000">
            <a:off x="1681361" y="3430389"/>
            <a:ext cx="177404" cy="317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/>
          <p:cNvCxnSpPr/>
          <p:nvPr/>
        </p:nvCxnSpPr>
        <p:spPr>
          <a:xfrm rot="10800000">
            <a:off x="985839" y="4257675"/>
            <a:ext cx="14430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/>
          <p:cNvCxnSpPr/>
          <p:nvPr/>
        </p:nvCxnSpPr>
        <p:spPr>
          <a:xfrm rot="16200000" flipH="1">
            <a:off x="2307432" y="4364831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rot="16200000" flipH="1">
            <a:off x="883444" y="4364831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rot="16200000" flipH="1">
            <a:off x="1588294" y="4157663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 rot="10800000">
            <a:off x="3843339" y="4250531"/>
            <a:ext cx="14430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 rot="16200000" flipH="1">
            <a:off x="5164932" y="4357688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 rot="16200000" flipH="1">
            <a:off x="3740944" y="4357688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 rot="16200000" flipH="1">
            <a:off x="4445794" y="4150519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 rot="10800000">
            <a:off x="6700839" y="4243388"/>
            <a:ext cx="144303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 rot="16200000" flipH="1">
            <a:off x="8022432" y="4350544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 rot="16200000" flipH="1">
            <a:off x="6598444" y="4350544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rot="16200000" flipH="1">
            <a:off x="7303294" y="4143375"/>
            <a:ext cx="21431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0" name="그룹 131"/>
          <p:cNvGrpSpPr/>
          <p:nvPr/>
        </p:nvGrpSpPr>
        <p:grpSpPr bwMode="auto">
          <a:xfrm>
            <a:off x="3178176" y="1820398"/>
            <a:ext cx="2786063" cy="676343"/>
            <a:chOff x="3178818" y="1527070"/>
            <a:chExt cx="2786082" cy="901798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04" name="직사각형 103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05" name="직사각형 104"/>
            <p:cNvSpPr/>
            <p:nvPr/>
          </p:nvSpPr>
          <p:spPr>
            <a:xfrm>
              <a:off x="3857620" y="1533511"/>
              <a:ext cx="1428760" cy="347666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6100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68" name="TextBox 105"/>
            <p:cNvSpPr txBox="1">
              <a:spLocks noChangeArrowheads="1"/>
            </p:cNvSpPr>
            <p:nvPr/>
          </p:nvSpPr>
          <p:spPr bwMode="auto">
            <a:xfrm>
              <a:off x="3364557" y="1527070"/>
              <a:ext cx="2406162" cy="1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en-US" altLang="ko-KR" sz="1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CEO</a:t>
              </a:r>
              <a:endParaRPr lang="ko-KR" altLang="ko-KR" sz="100" b="1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69" name="TextBox 106"/>
            <p:cNvSpPr txBox="1">
              <a:spLocks noChangeArrowheads="1"/>
            </p:cNvSpPr>
            <p:nvPr/>
          </p:nvSpPr>
          <p:spPr bwMode="auto">
            <a:xfrm>
              <a:off x="3355032" y="1954761"/>
              <a:ext cx="2406162" cy="36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b="1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1" name="그룹 132"/>
          <p:cNvGrpSpPr/>
          <p:nvPr/>
        </p:nvGrpSpPr>
        <p:grpSpPr bwMode="auto">
          <a:xfrm>
            <a:off x="5786438" y="2546747"/>
            <a:ext cx="2786063" cy="671513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34" name="직사각형 133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35" name="직사각형 134"/>
            <p:cNvSpPr/>
            <p:nvPr/>
          </p:nvSpPr>
          <p:spPr>
            <a:xfrm>
              <a:off x="3857620" y="1533511"/>
              <a:ext cx="1428760" cy="347666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51000">
                  <a:srgbClr val="0B5395"/>
                </a:gs>
                <a:gs pos="100000">
                  <a:schemeClr val="accent1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60" name="TextBox 135"/>
            <p:cNvSpPr txBox="1">
              <a:spLocks noChangeArrowheads="1"/>
            </p:cNvSpPr>
            <p:nvPr/>
          </p:nvSpPr>
          <p:spPr bwMode="auto">
            <a:xfrm>
              <a:off x="3364557" y="1533951"/>
              <a:ext cx="2406162" cy="1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61" name="TextBox 136"/>
            <p:cNvSpPr txBox="1">
              <a:spLocks noChangeArrowheads="1"/>
            </p:cNvSpPr>
            <p:nvPr/>
          </p:nvSpPr>
          <p:spPr bwMode="auto">
            <a:xfrm>
              <a:off x="3355032" y="1954761"/>
              <a:ext cx="2406162" cy="3674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2" name="그룹 137"/>
          <p:cNvGrpSpPr/>
          <p:nvPr/>
        </p:nvGrpSpPr>
        <p:grpSpPr bwMode="auto">
          <a:xfrm>
            <a:off x="857251" y="3457575"/>
            <a:ext cx="1857375" cy="671513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39" name="직사각형 138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40" name="직사각형 139"/>
            <p:cNvSpPr/>
            <p:nvPr/>
          </p:nvSpPr>
          <p:spPr>
            <a:xfrm>
              <a:off x="3857620" y="1533511"/>
              <a:ext cx="1428760" cy="347666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61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52" name="TextBox 140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53" name="TextBox 141"/>
            <p:cNvSpPr txBox="1">
              <a:spLocks noChangeArrowheads="1"/>
            </p:cNvSpPr>
            <p:nvPr/>
          </p:nvSpPr>
          <p:spPr bwMode="auto">
            <a:xfrm>
              <a:off x="3355032" y="1954761"/>
              <a:ext cx="2406162" cy="36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3" name="그룹 147"/>
          <p:cNvGrpSpPr/>
          <p:nvPr/>
        </p:nvGrpSpPr>
        <p:grpSpPr bwMode="auto">
          <a:xfrm>
            <a:off x="3652838" y="3461147"/>
            <a:ext cx="1857375" cy="671513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49" name="직사각형 148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50" name="직사각형 149"/>
            <p:cNvSpPr/>
            <p:nvPr/>
          </p:nvSpPr>
          <p:spPr>
            <a:xfrm>
              <a:off x="3857620" y="1533511"/>
              <a:ext cx="1428760" cy="347666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61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44" name="TextBox 150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45" name="TextBox 151"/>
            <p:cNvSpPr txBox="1">
              <a:spLocks noChangeArrowheads="1"/>
            </p:cNvSpPr>
            <p:nvPr/>
          </p:nvSpPr>
          <p:spPr bwMode="auto">
            <a:xfrm>
              <a:off x="3355032" y="1954761"/>
              <a:ext cx="2406162" cy="36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4" name="그룹 152"/>
          <p:cNvGrpSpPr/>
          <p:nvPr/>
        </p:nvGrpSpPr>
        <p:grpSpPr bwMode="auto">
          <a:xfrm>
            <a:off x="6448425" y="3464719"/>
            <a:ext cx="1857375" cy="671513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54" name="직사각형 153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3857620" y="1533511"/>
              <a:ext cx="1428760" cy="347666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6100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36" name="TextBox 155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42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37" name="TextBox 156"/>
            <p:cNvSpPr txBox="1">
              <a:spLocks noChangeArrowheads="1"/>
            </p:cNvSpPr>
            <p:nvPr/>
          </p:nvSpPr>
          <p:spPr bwMode="auto">
            <a:xfrm>
              <a:off x="3355032" y="1954761"/>
              <a:ext cx="2406162" cy="367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5" name="그룹 157"/>
          <p:cNvGrpSpPr/>
          <p:nvPr/>
        </p:nvGrpSpPr>
        <p:grpSpPr bwMode="auto">
          <a:xfrm>
            <a:off x="385763" y="4500563"/>
            <a:ext cx="1214438" cy="953691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59" name="직사각형 158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3704660" y="1533511"/>
              <a:ext cx="1713951" cy="27832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28" name="TextBox 160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1" cy="1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29" name="TextBox 161"/>
            <p:cNvSpPr txBox="1">
              <a:spLocks noChangeArrowheads="1"/>
            </p:cNvSpPr>
            <p:nvPr/>
          </p:nvSpPr>
          <p:spPr bwMode="auto">
            <a:xfrm>
              <a:off x="3355030" y="1921227"/>
              <a:ext cx="2406161" cy="25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6" name="그룹 167"/>
          <p:cNvGrpSpPr/>
          <p:nvPr/>
        </p:nvGrpSpPr>
        <p:grpSpPr bwMode="auto">
          <a:xfrm>
            <a:off x="1809750" y="4489849"/>
            <a:ext cx="1214438" cy="953690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69" name="직사각형 168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70" name="직사각형 169"/>
            <p:cNvSpPr/>
            <p:nvPr/>
          </p:nvSpPr>
          <p:spPr>
            <a:xfrm>
              <a:off x="3704660" y="1533511"/>
              <a:ext cx="1713951" cy="27832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20" name="TextBox 170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21" name="TextBox 171"/>
            <p:cNvSpPr txBox="1">
              <a:spLocks noChangeArrowheads="1"/>
            </p:cNvSpPr>
            <p:nvPr/>
          </p:nvSpPr>
          <p:spPr bwMode="auto">
            <a:xfrm>
              <a:off x="3355030" y="1921227"/>
              <a:ext cx="2406162" cy="25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7" name="그룹 172"/>
          <p:cNvGrpSpPr/>
          <p:nvPr/>
        </p:nvGrpSpPr>
        <p:grpSpPr bwMode="auto">
          <a:xfrm>
            <a:off x="3248025" y="4500563"/>
            <a:ext cx="1214438" cy="953691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74" name="직사각형 173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75" name="직사각형 174"/>
            <p:cNvSpPr/>
            <p:nvPr/>
          </p:nvSpPr>
          <p:spPr>
            <a:xfrm>
              <a:off x="3704660" y="1533511"/>
              <a:ext cx="1713951" cy="27832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12" name="TextBox 175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13" name="TextBox 176"/>
            <p:cNvSpPr txBox="1">
              <a:spLocks noChangeArrowheads="1"/>
            </p:cNvSpPr>
            <p:nvPr/>
          </p:nvSpPr>
          <p:spPr bwMode="auto">
            <a:xfrm>
              <a:off x="3355030" y="1921227"/>
              <a:ext cx="2406162" cy="25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8" name="그룹 177"/>
          <p:cNvGrpSpPr/>
          <p:nvPr/>
        </p:nvGrpSpPr>
        <p:grpSpPr bwMode="auto">
          <a:xfrm>
            <a:off x="4672013" y="4489849"/>
            <a:ext cx="1214438" cy="953690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79" name="직사각형 178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80" name="직사각형 179"/>
            <p:cNvSpPr/>
            <p:nvPr/>
          </p:nvSpPr>
          <p:spPr>
            <a:xfrm>
              <a:off x="3704660" y="1533511"/>
              <a:ext cx="1713951" cy="27832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104" name="TextBox 180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105" name="TextBox 181"/>
            <p:cNvSpPr txBox="1">
              <a:spLocks noChangeArrowheads="1"/>
            </p:cNvSpPr>
            <p:nvPr/>
          </p:nvSpPr>
          <p:spPr bwMode="auto">
            <a:xfrm>
              <a:off x="3355030" y="1921227"/>
              <a:ext cx="2406161" cy="25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79" name="그룹 182"/>
          <p:cNvGrpSpPr/>
          <p:nvPr/>
        </p:nvGrpSpPr>
        <p:grpSpPr bwMode="auto">
          <a:xfrm>
            <a:off x="6110289" y="4500563"/>
            <a:ext cx="1214438" cy="953691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84" name="직사각형 183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85" name="직사각형 184"/>
            <p:cNvSpPr/>
            <p:nvPr/>
          </p:nvSpPr>
          <p:spPr>
            <a:xfrm>
              <a:off x="3704660" y="1533511"/>
              <a:ext cx="1713951" cy="27832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096" name="TextBox 185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097" name="TextBox 186"/>
            <p:cNvSpPr txBox="1">
              <a:spLocks noChangeArrowheads="1"/>
            </p:cNvSpPr>
            <p:nvPr/>
          </p:nvSpPr>
          <p:spPr bwMode="auto">
            <a:xfrm>
              <a:off x="3355030" y="1921227"/>
              <a:ext cx="2406161" cy="25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2080" name="그룹 187"/>
          <p:cNvGrpSpPr/>
          <p:nvPr/>
        </p:nvGrpSpPr>
        <p:grpSpPr bwMode="auto">
          <a:xfrm>
            <a:off x="7534275" y="4489849"/>
            <a:ext cx="1214438" cy="953690"/>
            <a:chOff x="3178818" y="1533511"/>
            <a:chExt cx="2786082" cy="895357"/>
          </a:xfrm>
          <a:effectLst>
            <a:outerShdw blurRad="190500" dist="190500" dir="7800000" algn="ctr" rotWithShape="0">
              <a:srgbClr val="000000">
                <a:alpha val="43137"/>
              </a:srgbClr>
            </a:outerShdw>
          </a:effectLst>
        </p:grpSpPr>
        <p:sp>
          <p:nvSpPr>
            <p:cNvPr id="189" name="직사각형 188"/>
            <p:cNvSpPr/>
            <p:nvPr/>
          </p:nvSpPr>
          <p:spPr>
            <a:xfrm>
              <a:off x="3178818" y="1643050"/>
              <a:ext cx="2786082" cy="785818"/>
            </a:xfrm>
            <a:prstGeom prst="rect">
              <a:avLst/>
            </a:prstGeom>
            <a:solidFill>
              <a:srgbClr val="0B539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3704660" y="1533511"/>
              <a:ext cx="1713951" cy="27832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1000">
                  <a:schemeClr val="accent5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endParaRPr kumimoji="0" lang="ko-KR" altLang="en-US" sz="100">
                <a:solidFill>
                  <a:schemeClr val="bg1"/>
                </a:solidFill>
                <a:latin typeface="微软雅黑" panose="020B0503020204020204" charset="-122"/>
                <a:ea typeface="Malgun Gothic" panose="020B0503020000020004" charset="-127"/>
              </a:endParaRPr>
            </a:p>
          </p:txBody>
        </p:sp>
        <p:sp>
          <p:nvSpPr>
            <p:cNvPr id="2088" name="TextBox 190"/>
            <p:cNvSpPr txBox="1">
              <a:spLocks noChangeArrowheads="1"/>
            </p:cNvSpPr>
            <p:nvPr/>
          </p:nvSpPr>
          <p:spPr bwMode="auto">
            <a:xfrm>
              <a:off x="3364557" y="1536595"/>
              <a:ext cx="2406162" cy="100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部门</a:t>
              </a:r>
              <a:endParaRPr lang="ko-KR" altLang="ko-KR" sz="1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  <p:sp>
          <p:nvSpPr>
            <p:cNvPr id="2089" name="TextBox 191"/>
            <p:cNvSpPr txBox="1">
              <a:spLocks noChangeArrowheads="1"/>
            </p:cNvSpPr>
            <p:nvPr/>
          </p:nvSpPr>
          <p:spPr bwMode="auto">
            <a:xfrm>
              <a:off x="3355030" y="1921227"/>
              <a:ext cx="2406162" cy="258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algn="ctr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添加标题</a:t>
              </a:r>
              <a:endParaRPr lang="ko-KR" altLang="ko-KR" sz="1200" dirty="0">
                <a:solidFill>
                  <a:schemeClr val="bg1"/>
                </a:solidFill>
                <a:latin typeface="微软雅黑" panose="020B0503020204020204" charset="-122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5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25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60098" y="2015073"/>
            <a:ext cx="7817666" cy="3318632"/>
            <a:chOff x="880131" y="1543764"/>
            <a:chExt cx="10423554" cy="4424842"/>
          </a:xfrm>
        </p:grpSpPr>
        <p:cxnSp>
          <p:nvCxnSpPr>
            <p:cNvPr id="71" name="AutoShape 4"/>
            <p:cNvCxnSpPr>
              <a:cxnSpLocks noChangeShapeType="1"/>
            </p:cNvCxnSpPr>
            <p:nvPr/>
          </p:nvCxnSpPr>
          <p:spPr bwMode="auto">
            <a:xfrm rot="5400000">
              <a:off x="5133915" y="1612464"/>
              <a:ext cx="560873" cy="1252414"/>
            </a:xfrm>
            <a:prstGeom prst="bentConnector3">
              <a:avLst>
                <a:gd name="adj1" fmla="val 4981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AutoShape 5"/>
            <p:cNvCxnSpPr>
              <a:cxnSpLocks noChangeShapeType="1"/>
            </p:cNvCxnSpPr>
            <p:nvPr/>
          </p:nvCxnSpPr>
          <p:spPr bwMode="auto">
            <a:xfrm rot="5400000">
              <a:off x="3754853" y="233402"/>
              <a:ext cx="560873" cy="4010539"/>
            </a:xfrm>
            <a:prstGeom prst="bentConnector3">
              <a:avLst>
                <a:gd name="adj1" fmla="val 4981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3" name="组合 72"/>
            <p:cNvGrpSpPr/>
            <p:nvPr/>
          </p:nvGrpSpPr>
          <p:grpSpPr>
            <a:xfrm>
              <a:off x="912296" y="2883820"/>
              <a:ext cx="2010" cy="2840548"/>
              <a:chOff x="912296" y="2905084"/>
              <a:chExt cx="2010" cy="2840548"/>
            </a:xfrm>
          </p:grpSpPr>
          <p:cxnSp>
            <p:nvCxnSpPr>
              <p:cNvPr id="105" name="AutoShape 1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2296" y="2905084"/>
                <a:ext cx="2010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6" name="AutoShape 1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2296" y="2905084"/>
                <a:ext cx="2010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7" name="AutoShape 1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2296" y="2905084"/>
                <a:ext cx="2010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4" name="组合 73"/>
            <p:cNvGrpSpPr/>
            <p:nvPr/>
          </p:nvGrpSpPr>
          <p:grpSpPr>
            <a:xfrm>
              <a:off x="3670422" y="2883820"/>
              <a:ext cx="2010" cy="2840548"/>
              <a:chOff x="3670422" y="2905084"/>
              <a:chExt cx="2010" cy="2840548"/>
            </a:xfrm>
          </p:grpSpPr>
          <p:cxnSp>
            <p:nvCxnSpPr>
              <p:cNvPr id="102" name="AutoShape 17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3670422" y="2905084"/>
                <a:ext cx="2010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3" name="AutoShape 18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3670422" y="2905084"/>
                <a:ext cx="2010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4" name="AutoShape 19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3670422" y="2905084"/>
                <a:ext cx="2010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5" name="组合 74"/>
            <p:cNvGrpSpPr/>
            <p:nvPr/>
          </p:nvGrpSpPr>
          <p:grpSpPr>
            <a:xfrm>
              <a:off x="6356177" y="2883820"/>
              <a:ext cx="2010" cy="2840548"/>
              <a:chOff x="6356177" y="2905084"/>
              <a:chExt cx="2010" cy="2840548"/>
            </a:xfrm>
          </p:grpSpPr>
          <p:cxnSp>
            <p:nvCxnSpPr>
              <p:cNvPr id="99" name="AutoShape 2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356177" y="2905084"/>
                <a:ext cx="2010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0" name="AutoShape 25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356177" y="2905084"/>
                <a:ext cx="2010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26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6356177" y="2905084"/>
                <a:ext cx="2010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6" name="AutoShape 27"/>
            <p:cNvCxnSpPr>
              <a:cxnSpLocks noChangeShapeType="1"/>
            </p:cNvCxnSpPr>
            <p:nvPr/>
          </p:nvCxnSpPr>
          <p:spPr bwMode="auto">
            <a:xfrm rot="16200000" flipH="1">
              <a:off x="6476793" y="1522001"/>
              <a:ext cx="560873" cy="1433341"/>
            </a:xfrm>
            <a:prstGeom prst="bentConnector3">
              <a:avLst>
                <a:gd name="adj1" fmla="val 4981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7" name="组合 76"/>
            <p:cNvGrpSpPr/>
            <p:nvPr/>
          </p:nvGrpSpPr>
          <p:grpSpPr>
            <a:xfrm>
              <a:off x="9148477" y="2883820"/>
              <a:ext cx="2011" cy="2840548"/>
              <a:chOff x="9148477" y="2905084"/>
              <a:chExt cx="2011" cy="2840548"/>
            </a:xfrm>
          </p:grpSpPr>
          <p:cxnSp>
            <p:nvCxnSpPr>
              <p:cNvPr id="96" name="AutoShape 32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48477" y="2905084"/>
                <a:ext cx="2011" cy="1039322"/>
              </a:xfrm>
              <a:prstGeom prst="bentConnector3">
                <a:avLst>
                  <a:gd name="adj1" fmla="val -14400005"/>
                </a:avLst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7" name="AutoShape 33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48477" y="2905084"/>
                <a:ext cx="2011" cy="1939935"/>
              </a:xfrm>
              <a:prstGeom prst="bentConnector3">
                <a:avLst>
                  <a:gd name="adj1" fmla="val -14400005"/>
                </a:avLst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8" name="AutoShape 34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9148477" y="2905084"/>
                <a:ext cx="2011" cy="2840548"/>
              </a:xfrm>
              <a:prstGeom prst="bentConnector3">
                <a:avLst>
                  <a:gd name="adj1" fmla="val -14400005"/>
                </a:avLst>
              </a:prstGeom>
              <a:noFill/>
              <a:ln w="19050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8" name="AutoShape 35"/>
            <p:cNvCxnSpPr>
              <a:cxnSpLocks noChangeShapeType="1"/>
            </p:cNvCxnSpPr>
            <p:nvPr/>
          </p:nvCxnSpPr>
          <p:spPr bwMode="auto">
            <a:xfrm rot="16200000" flipH="1">
              <a:off x="7872944" y="125850"/>
              <a:ext cx="560873" cy="4225641"/>
            </a:xfrm>
            <a:prstGeom prst="bentConnector3">
              <a:avLst>
                <a:gd name="adj1" fmla="val 49819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圆角矩形 20"/>
            <p:cNvSpPr/>
            <p:nvPr/>
          </p:nvSpPr>
          <p:spPr>
            <a:xfrm>
              <a:off x="5025761" y="1543764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CEO  </a:t>
              </a: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圆角矩形 20"/>
            <p:cNvSpPr/>
            <p:nvPr/>
          </p:nvSpPr>
          <p:spPr>
            <a:xfrm>
              <a:off x="880131" y="3709002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圆角矩形 20"/>
            <p:cNvSpPr/>
            <p:nvPr/>
          </p:nvSpPr>
          <p:spPr>
            <a:xfrm>
              <a:off x="912295" y="4602273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圆角矩形 20"/>
            <p:cNvSpPr/>
            <p:nvPr/>
          </p:nvSpPr>
          <p:spPr>
            <a:xfrm>
              <a:off x="915864" y="5495544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圆角矩形 9"/>
            <p:cNvSpPr/>
            <p:nvPr/>
          </p:nvSpPr>
          <p:spPr>
            <a:xfrm>
              <a:off x="912295" y="2478601"/>
              <a:ext cx="2155208" cy="641415"/>
            </a:xfrm>
            <a:prstGeom prst="roundRect">
              <a:avLst>
                <a:gd name="adj" fmla="val 7843"/>
              </a:avLst>
            </a:prstGeom>
            <a:solidFill>
              <a:srgbClr val="01ADBF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部门名称</a:t>
              </a:r>
              <a:endParaRPr lang="zh-CN" altLang="en-US" sz="15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4" name="圆角矩形 20"/>
            <p:cNvSpPr/>
            <p:nvPr/>
          </p:nvSpPr>
          <p:spPr>
            <a:xfrm>
              <a:off x="3643442" y="3716344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" name="圆角矩形 20"/>
            <p:cNvSpPr/>
            <p:nvPr/>
          </p:nvSpPr>
          <p:spPr>
            <a:xfrm>
              <a:off x="3675606" y="4609615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6" name="圆角矩形 20"/>
            <p:cNvSpPr/>
            <p:nvPr/>
          </p:nvSpPr>
          <p:spPr>
            <a:xfrm>
              <a:off x="3679175" y="5502886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圆角矩形 9"/>
            <p:cNvSpPr/>
            <p:nvPr/>
          </p:nvSpPr>
          <p:spPr>
            <a:xfrm>
              <a:off x="3675606" y="2485943"/>
              <a:ext cx="2155208" cy="641415"/>
            </a:xfrm>
            <a:prstGeom prst="roundRect">
              <a:avLst>
                <a:gd name="adj" fmla="val 7843"/>
              </a:avLst>
            </a:prstGeom>
            <a:solidFill>
              <a:srgbClr val="FFA829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部门名称</a:t>
              </a:r>
              <a:endParaRPr lang="zh-CN" altLang="en-US" sz="15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8" name="圆角矩形 20"/>
            <p:cNvSpPr/>
            <p:nvPr/>
          </p:nvSpPr>
          <p:spPr>
            <a:xfrm>
              <a:off x="6353002" y="3731758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圆角矩形 20"/>
            <p:cNvSpPr/>
            <p:nvPr/>
          </p:nvSpPr>
          <p:spPr>
            <a:xfrm>
              <a:off x="6385166" y="4625029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0" name="圆角矩形 20"/>
            <p:cNvSpPr/>
            <p:nvPr/>
          </p:nvSpPr>
          <p:spPr>
            <a:xfrm>
              <a:off x="6388735" y="5518300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1" name="圆角矩形 9"/>
            <p:cNvSpPr/>
            <p:nvPr/>
          </p:nvSpPr>
          <p:spPr>
            <a:xfrm>
              <a:off x="6385166" y="2494269"/>
              <a:ext cx="2155208" cy="641415"/>
            </a:xfrm>
            <a:prstGeom prst="roundRect">
              <a:avLst>
                <a:gd name="adj" fmla="val 7843"/>
              </a:avLst>
            </a:prstGeom>
            <a:solidFill>
              <a:srgbClr val="E87071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部门名称</a:t>
              </a:r>
              <a:endParaRPr lang="zh-CN" altLang="en-US" sz="15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圆角矩形 20"/>
            <p:cNvSpPr/>
            <p:nvPr/>
          </p:nvSpPr>
          <p:spPr>
            <a:xfrm>
              <a:off x="9116313" y="3739100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圆角矩形 20"/>
            <p:cNvSpPr/>
            <p:nvPr/>
          </p:nvSpPr>
          <p:spPr>
            <a:xfrm>
              <a:off x="9148477" y="4632371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圆角矩形 20"/>
            <p:cNvSpPr/>
            <p:nvPr/>
          </p:nvSpPr>
          <p:spPr>
            <a:xfrm>
              <a:off x="9152046" y="5525642"/>
              <a:ext cx="2029596" cy="442964"/>
            </a:xfrm>
            <a:prstGeom prst="roundRect">
              <a:avLst>
                <a:gd name="adj" fmla="val 7843"/>
              </a:avLst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85000"/>
                  </a:schemeClr>
                </a:gs>
              </a:gsLst>
              <a:lin ang="2700000" scaled="1"/>
            </a:gra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职务姓名</a:t>
              </a:r>
              <a:endParaRPr lang="zh-CN" altLang="en-US" sz="15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圆角矩形 9"/>
            <p:cNvSpPr/>
            <p:nvPr/>
          </p:nvSpPr>
          <p:spPr>
            <a:xfrm>
              <a:off x="9148477" y="2508699"/>
              <a:ext cx="2155208" cy="641415"/>
            </a:xfrm>
            <a:prstGeom prst="roundRect">
              <a:avLst>
                <a:gd name="adj" fmla="val 7843"/>
              </a:avLst>
            </a:prstGeom>
            <a:solidFill>
              <a:srgbClr val="0070C0"/>
            </a:solidFill>
            <a:ln w="285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482600" dist="1397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500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部门名称</a:t>
              </a:r>
              <a:endParaRPr lang="zh-CN" altLang="en-US" sz="15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hred dir="out" pattern="recta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" name="图示 1"/>
          <p:cNvGraphicFramePr/>
          <p:nvPr/>
        </p:nvGraphicFramePr>
        <p:xfrm>
          <a:off x="146050" y="59055"/>
          <a:ext cx="8893175" cy="661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文本框 3"/>
          <p:cNvSpPr txBox="1"/>
          <p:nvPr/>
        </p:nvSpPr>
        <p:spPr>
          <a:xfrm>
            <a:off x="146050" y="58738"/>
            <a:ext cx="88185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组织架构图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</a:rPr>
              <a:t>模板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djMzg5OTJjNTI4ZjQ5YTAxY2YwMzYzNjU3ZDhmMWY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WPS 演示</Application>
  <PresentationFormat>在屏幕上显示</PresentationFormat>
  <Paragraphs>538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Gulim</vt:lpstr>
      <vt:lpstr>Malgun Gothic</vt:lpstr>
      <vt:lpstr>HY헤드라인M</vt:lpstr>
      <vt:lpstr>楷体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YlmF</dc:creator>
  <cp:lastModifiedBy>Administrator</cp:lastModifiedBy>
  <cp:revision>1744</cp:revision>
  <dcterms:created xsi:type="dcterms:W3CDTF">2008-07-28T01:36:00Z</dcterms:created>
  <dcterms:modified xsi:type="dcterms:W3CDTF">2025-06-14T04:45:57Z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2052-12.8.2.18205</vt:lpwstr>
  </property>
  <property fmtid="{D5CDD505-2E9C-101B-9397-08002B2CF9AE}" pid="3" name="ICV">
    <vt:lpwstr>F614F2DBA5784137BCEE9A36B3CB474D_13</vt:lpwstr>
  </property>
</Properties>
</file>